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DM Sans Medium"/>
      <p:regular r:id="rId21"/>
      <p:bold r:id="rId22"/>
      <p:italic r:id="rId23"/>
      <p:boldItalic r:id="rId24"/>
    </p:embeddedFont>
    <p:embeddedFont>
      <p:font typeface="Outfit"/>
      <p:regular r:id="rId25"/>
      <p:bold r:id="rId26"/>
    </p:embeddedFont>
    <p:embeddedFont>
      <p:font typeface="Outfit Medium"/>
      <p:regular r:id="rId27"/>
      <p:bold r:id="rId28"/>
    </p:embeddedFont>
    <p:embeddedFont>
      <p:font typeface="DM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DMSansMedium-bold.fntdata"/><Relationship Id="rId21" Type="http://schemas.openxmlformats.org/officeDocument/2006/relationships/font" Target="fonts/DMSansMedium-regular.fntdata"/><Relationship Id="rId24" Type="http://schemas.openxmlformats.org/officeDocument/2006/relationships/font" Target="fonts/DMSansMedium-boldItalic.fntdata"/><Relationship Id="rId23" Type="http://schemas.openxmlformats.org/officeDocument/2006/relationships/font" Target="fonts/DMSans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utfit-bold.fntdata"/><Relationship Id="rId25" Type="http://schemas.openxmlformats.org/officeDocument/2006/relationships/font" Target="fonts/Outfit-regular.fntdata"/><Relationship Id="rId28" Type="http://schemas.openxmlformats.org/officeDocument/2006/relationships/font" Target="fonts/OutfitMedium-bold.fntdata"/><Relationship Id="rId27" Type="http://schemas.openxmlformats.org/officeDocument/2006/relationships/font" Target="fonts/Outfi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MSans-italic.fntdata"/><Relationship Id="rId30" Type="http://schemas.openxmlformats.org/officeDocument/2006/relationships/font" Target="fonts/DM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DM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acb6204d1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acb6204d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acacbc44b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acacbc44b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acb6204d1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acb6204d1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d5260bdd8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d5260bdd8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8e80c29a8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8e80c29a8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35e18421cc_1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35e18421cc_1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8e80c29a8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8e80c29a8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8e80c29a8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8e80c29a8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8e80c29a8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8e80c29a8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8e80c29a8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8e80c29a8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156000"/>
            <a:ext cx="4160700" cy="23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541600"/>
            <a:ext cx="41607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hasCustomPrompt="1" type="title"/>
          </p:nvPr>
        </p:nvSpPr>
        <p:spPr>
          <a:xfrm>
            <a:off x="713225" y="1774100"/>
            <a:ext cx="4676100" cy="10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713225" y="2872275"/>
            <a:ext cx="46761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3"/>
          <p:cNvGrpSpPr/>
          <p:nvPr/>
        </p:nvGrpSpPr>
        <p:grpSpPr>
          <a:xfrm>
            <a:off x="-417711" y="-428628"/>
            <a:ext cx="9979385" cy="6000759"/>
            <a:chOff x="-417711" y="-428628"/>
            <a:chExt cx="9979385" cy="6000759"/>
          </a:xfrm>
        </p:grpSpPr>
        <p:sp>
          <p:nvSpPr>
            <p:cNvPr id="70" name="Google Shape;70;p13"/>
            <p:cNvSpPr/>
            <p:nvPr/>
          </p:nvSpPr>
          <p:spPr>
            <a:xfrm>
              <a:off x="421002" y="-42862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7884277" y="-42862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8430764" y="554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8430764" y="74622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125486" y="554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25486" y="74622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417711" y="46040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8722964" y="46040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720000" y="2178493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2" type="subTitle"/>
          </p:nvPr>
        </p:nvSpPr>
        <p:spPr>
          <a:xfrm>
            <a:off x="3419271" y="2178493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3" type="subTitle"/>
          </p:nvPr>
        </p:nvSpPr>
        <p:spPr>
          <a:xfrm>
            <a:off x="720000" y="39116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4" type="subTitle"/>
          </p:nvPr>
        </p:nvSpPr>
        <p:spPr>
          <a:xfrm>
            <a:off x="3419271" y="39116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5" type="subTitle"/>
          </p:nvPr>
        </p:nvSpPr>
        <p:spPr>
          <a:xfrm>
            <a:off x="6118549" y="2178493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6" type="subTitle"/>
          </p:nvPr>
        </p:nvSpPr>
        <p:spPr>
          <a:xfrm>
            <a:off x="6118549" y="39116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hasCustomPrompt="1" idx="7" type="title"/>
          </p:nvPr>
        </p:nvSpPr>
        <p:spPr>
          <a:xfrm>
            <a:off x="1505400" y="1206926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/>
          <p:nvPr>
            <p:ph hasCustomPrompt="1" idx="8" type="title"/>
          </p:nvPr>
        </p:nvSpPr>
        <p:spPr>
          <a:xfrm>
            <a:off x="1505400" y="2939527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/>
          <p:nvPr>
            <p:ph hasCustomPrompt="1" idx="9" type="title"/>
          </p:nvPr>
        </p:nvSpPr>
        <p:spPr>
          <a:xfrm>
            <a:off x="4204671" y="1206926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/>
          <p:nvPr>
            <p:ph hasCustomPrompt="1" idx="13" type="title"/>
          </p:nvPr>
        </p:nvSpPr>
        <p:spPr>
          <a:xfrm>
            <a:off x="4204671" y="2939527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/>
          <p:nvPr>
            <p:ph hasCustomPrompt="1" idx="14" type="title"/>
          </p:nvPr>
        </p:nvSpPr>
        <p:spPr>
          <a:xfrm>
            <a:off x="6903950" y="1206926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/>
          <p:nvPr>
            <p:ph hasCustomPrompt="1" idx="15" type="title"/>
          </p:nvPr>
        </p:nvSpPr>
        <p:spPr>
          <a:xfrm>
            <a:off x="6903950" y="2939527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/>
          <p:nvPr>
            <p:ph idx="16" type="subTitle"/>
          </p:nvPr>
        </p:nvSpPr>
        <p:spPr>
          <a:xfrm>
            <a:off x="720000" y="1801112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7" type="subTitle"/>
          </p:nvPr>
        </p:nvSpPr>
        <p:spPr>
          <a:xfrm>
            <a:off x="3419271" y="1801112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8" type="subTitle"/>
          </p:nvPr>
        </p:nvSpPr>
        <p:spPr>
          <a:xfrm>
            <a:off x="6118549" y="1801112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9" type="subTitle"/>
          </p:nvPr>
        </p:nvSpPr>
        <p:spPr>
          <a:xfrm>
            <a:off x="720000" y="3533775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20" type="subTitle"/>
          </p:nvPr>
        </p:nvSpPr>
        <p:spPr>
          <a:xfrm>
            <a:off x="3419271" y="3533775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21" type="subTitle"/>
          </p:nvPr>
        </p:nvSpPr>
        <p:spPr>
          <a:xfrm>
            <a:off x="6118549" y="3533775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4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99" name="Google Shape;99;p14"/>
            <p:cNvSpPr/>
            <p:nvPr/>
          </p:nvSpPr>
          <p:spPr>
            <a:xfrm>
              <a:off x="-247298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9354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 flipH="1" rot="10800000">
              <a:off x="-247298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 flipH="1" rot="10800000">
              <a:off x="29354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 rot="10800000">
              <a:off x="8552592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10800000">
              <a:off x="801175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4"/>
          <p:cNvSpPr txBox="1"/>
          <p:nvPr>
            <p:ph type="title"/>
          </p:nvPr>
        </p:nvSpPr>
        <p:spPr>
          <a:xfrm>
            <a:off x="1226425" y="3229500"/>
            <a:ext cx="66912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8" name="Google Shape;108;p14"/>
          <p:cNvSpPr txBox="1"/>
          <p:nvPr>
            <p:ph idx="1" type="subTitle"/>
          </p:nvPr>
        </p:nvSpPr>
        <p:spPr>
          <a:xfrm>
            <a:off x="1226413" y="1366200"/>
            <a:ext cx="6691200" cy="18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5"/>
          <p:cNvGrpSpPr/>
          <p:nvPr/>
        </p:nvGrpSpPr>
        <p:grpSpPr>
          <a:xfrm>
            <a:off x="-535133" y="-37823"/>
            <a:ext cx="10207495" cy="5621696"/>
            <a:chOff x="-535133" y="-37823"/>
            <a:chExt cx="10207495" cy="5621696"/>
          </a:xfrm>
        </p:grpSpPr>
        <p:sp>
          <p:nvSpPr>
            <p:cNvPr id="111" name="Google Shape;111;p15"/>
            <p:cNvSpPr/>
            <p:nvPr/>
          </p:nvSpPr>
          <p:spPr>
            <a:xfrm>
              <a:off x="-125473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-535133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 rot="10800000">
              <a:off x="8833642" y="-378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rot="10800000">
              <a:off x="8430777" y="4190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flipH="1">
              <a:off x="8423992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flipH="1">
              <a:off x="88336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flipH="1" rot="10800000">
              <a:off x="-528348" y="-378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flipH="1" rot="10800000">
              <a:off x="-125483" y="4190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6"/>
          <p:cNvGrpSpPr/>
          <p:nvPr/>
        </p:nvGrpSpPr>
        <p:grpSpPr>
          <a:xfrm>
            <a:off x="-247298" y="-446215"/>
            <a:ext cx="9638610" cy="6030088"/>
            <a:chOff x="-247298" y="-446215"/>
            <a:chExt cx="9638610" cy="6030088"/>
          </a:xfrm>
        </p:grpSpPr>
        <p:sp>
          <p:nvSpPr>
            <p:cNvPr id="122" name="Google Shape;122;p16"/>
            <p:cNvSpPr/>
            <p:nvPr/>
          </p:nvSpPr>
          <p:spPr>
            <a:xfrm>
              <a:off x="-125573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-125583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 flipH="1" rot="10800000">
              <a:off x="-247298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 flipH="1" rot="10800000">
              <a:off x="346967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 rot="10800000">
              <a:off x="7958317" y="-4286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 rot="10800000">
              <a:off x="8552602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8430777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8430767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7"/>
          <p:cNvGrpSpPr/>
          <p:nvPr/>
        </p:nvGrpSpPr>
        <p:grpSpPr>
          <a:xfrm>
            <a:off x="-548808" y="-584898"/>
            <a:ext cx="10241610" cy="6168779"/>
            <a:chOff x="-548808" y="-584898"/>
            <a:chExt cx="10241610" cy="6168779"/>
          </a:xfrm>
        </p:grpSpPr>
        <p:sp>
          <p:nvSpPr>
            <p:cNvPr id="133" name="Google Shape;133;p17"/>
            <p:cNvSpPr/>
            <p:nvPr/>
          </p:nvSpPr>
          <p:spPr>
            <a:xfrm>
              <a:off x="293877" y="461576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 flipH="1" rot="10800000">
              <a:off x="-129123" y="44966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 flipH="1" rot="10800000">
              <a:off x="-548808" y="449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185192" y="-58489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 rot="10800000">
              <a:off x="8434407" y="44966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10800000">
              <a:off x="8854092" y="449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 flipH="1">
              <a:off x="8120092" y="-58489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4" name="Google Shape;144;p18"/>
          <p:cNvGrpSpPr/>
          <p:nvPr/>
        </p:nvGrpSpPr>
        <p:grpSpPr>
          <a:xfrm>
            <a:off x="-476796" y="2900252"/>
            <a:ext cx="10097585" cy="2865204"/>
            <a:chOff x="-476796" y="2900252"/>
            <a:chExt cx="10097585" cy="2865204"/>
          </a:xfrm>
        </p:grpSpPr>
        <p:grpSp>
          <p:nvGrpSpPr>
            <p:cNvPr id="145" name="Google Shape;145;p18"/>
            <p:cNvGrpSpPr/>
            <p:nvPr/>
          </p:nvGrpSpPr>
          <p:grpSpPr>
            <a:xfrm>
              <a:off x="-476796" y="2900252"/>
              <a:ext cx="10097585" cy="2865204"/>
              <a:chOff x="-476796" y="2900252"/>
              <a:chExt cx="10097585" cy="2865204"/>
            </a:xfrm>
          </p:grpSpPr>
          <p:sp>
            <p:nvSpPr>
              <p:cNvPr id="146" name="Google Shape;146;p18"/>
              <p:cNvSpPr/>
              <p:nvPr/>
            </p:nvSpPr>
            <p:spPr>
              <a:xfrm flipH="1" rot="10800000">
                <a:off x="-266661" y="2900252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-90736" y="4425247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8"/>
              <p:cNvSpPr/>
              <p:nvPr/>
            </p:nvSpPr>
            <p:spPr>
              <a:xfrm>
                <a:off x="-476796" y="3522814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AFC7FF">
                  <a:alpha val="25000"/>
                </a:srgbClr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 rot="10800000">
                <a:off x="8571944" y="2900252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 flipH="1">
                <a:off x="8396019" y="4425247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 flipH="1">
                <a:off x="8782079" y="3522814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9FCBFD">
                  <a:alpha val="41140"/>
                </a:srgbClr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 rot="10800000">
                <a:off x="8009979" y="4797335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68DAF8">
                  <a:alpha val="34180"/>
                </a:srgbClr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3" name="Google Shape;153;p18"/>
            <p:cNvSpPr/>
            <p:nvPr/>
          </p:nvSpPr>
          <p:spPr>
            <a:xfrm flipH="1" rot="10800000">
              <a:off x="293867" y="47973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9"/>
          <p:cNvGrpSpPr/>
          <p:nvPr/>
        </p:nvGrpSpPr>
        <p:grpSpPr>
          <a:xfrm>
            <a:off x="-145083" y="-503840"/>
            <a:ext cx="9434170" cy="6151188"/>
            <a:chOff x="-145083" y="-503840"/>
            <a:chExt cx="9434170" cy="6151188"/>
          </a:xfrm>
        </p:grpSpPr>
        <p:sp>
          <p:nvSpPr>
            <p:cNvPr id="156" name="Google Shape;156;p19"/>
            <p:cNvSpPr/>
            <p:nvPr/>
          </p:nvSpPr>
          <p:spPr>
            <a:xfrm flipH="1" rot="10800000">
              <a:off x="534577" y="46792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-145073" y="39240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-145083" y="44198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 flipH="1">
              <a:off x="8430777" y="46443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 flipH="1" rot="10800000">
              <a:off x="-125483" y="-4286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 flipH="1">
              <a:off x="7770717" y="-50384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 rot="10800000">
              <a:off x="8450367" y="25137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 rot="10800000">
              <a:off x="8450377" y="-24444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9"/>
          <p:cNvSpPr txBox="1"/>
          <p:nvPr>
            <p:ph type="title"/>
          </p:nvPr>
        </p:nvSpPr>
        <p:spPr>
          <a:xfrm>
            <a:off x="720000" y="1270313"/>
            <a:ext cx="3777300" cy="170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1" type="subTitle"/>
          </p:nvPr>
        </p:nvSpPr>
        <p:spPr>
          <a:xfrm>
            <a:off x="720000" y="2979813"/>
            <a:ext cx="37773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9"/>
          <p:cNvSpPr/>
          <p:nvPr>
            <p:ph idx="2" type="pic"/>
          </p:nvPr>
        </p:nvSpPr>
        <p:spPr>
          <a:xfrm>
            <a:off x="5121925" y="1060325"/>
            <a:ext cx="3109200" cy="3109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0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169" name="Google Shape;169;p20"/>
            <p:cNvSpPr/>
            <p:nvPr/>
          </p:nvSpPr>
          <p:spPr>
            <a:xfrm>
              <a:off x="-125473" y="44532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 flipH="1" rot="10800000">
              <a:off x="-247298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 flipH="1" rot="10800000">
              <a:off x="29354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 rot="10800000">
              <a:off x="8430767" y="-4042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-125483" y="39965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430767" y="46839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20"/>
          <p:cNvSpPr txBox="1"/>
          <p:nvPr>
            <p:ph type="title"/>
          </p:nvPr>
        </p:nvSpPr>
        <p:spPr>
          <a:xfrm>
            <a:off x="720000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8" name="Google Shape;178;p20"/>
          <p:cNvSpPr txBox="1"/>
          <p:nvPr>
            <p:ph idx="1" type="subTitle"/>
          </p:nvPr>
        </p:nvSpPr>
        <p:spPr>
          <a:xfrm>
            <a:off x="720000" y="2700750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13225" y="2384250"/>
            <a:ext cx="43443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713225" y="1468350"/>
            <a:ext cx="12642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713225" y="3300150"/>
            <a:ext cx="43443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1"/>
          <p:cNvGrpSpPr/>
          <p:nvPr/>
        </p:nvGrpSpPr>
        <p:grpSpPr>
          <a:xfrm flipH="1"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181" name="Google Shape;181;p21"/>
            <p:cNvSpPr/>
            <p:nvPr/>
          </p:nvSpPr>
          <p:spPr>
            <a:xfrm>
              <a:off x="-125473" y="44532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 flipH="1" rot="10800000">
              <a:off x="-247298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 flipH="1" rot="10800000">
              <a:off x="29354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 rot="10800000">
              <a:off x="8430767" y="-4042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-125483" y="39965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8430767" y="46839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21"/>
          <p:cNvSpPr txBox="1"/>
          <p:nvPr>
            <p:ph type="title"/>
          </p:nvPr>
        </p:nvSpPr>
        <p:spPr>
          <a:xfrm>
            <a:off x="4837200" y="1796350"/>
            <a:ext cx="35934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1" type="subTitle"/>
          </p:nvPr>
        </p:nvSpPr>
        <p:spPr>
          <a:xfrm>
            <a:off x="4837375" y="2441150"/>
            <a:ext cx="3593400" cy="90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AND_BODY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2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193" name="Google Shape;193;p22"/>
            <p:cNvSpPr/>
            <p:nvPr/>
          </p:nvSpPr>
          <p:spPr>
            <a:xfrm>
              <a:off x="-247298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29354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2"/>
            <p:cNvSpPr/>
            <p:nvPr/>
          </p:nvSpPr>
          <p:spPr>
            <a:xfrm flipH="1" rot="10800000">
              <a:off x="-247298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2"/>
            <p:cNvSpPr/>
            <p:nvPr/>
          </p:nvSpPr>
          <p:spPr>
            <a:xfrm flipH="1" rot="10800000">
              <a:off x="29354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 rot="10800000">
              <a:off x="8552592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2"/>
            <p:cNvSpPr/>
            <p:nvPr/>
          </p:nvSpPr>
          <p:spPr>
            <a:xfrm rot="10800000">
              <a:off x="801175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720000" y="1215742"/>
            <a:ext cx="7704000" cy="10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3"/>
          <p:cNvGrpSpPr/>
          <p:nvPr/>
        </p:nvGrpSpPr>
        <p:grpSpPr>
          <a:xfrm>
            <a:off x="-535133" y="-37823"/>
            <a:ext cx="10207495" cy="5621696"/>
            <a:chOff x="-535133" y="-37823"/>
            <a:chExt cx="10207495" cy="5621696"/>
          </a:xfrm>
        </p:grpSpPr>
        <p:sp>
          <p:nvSpPr>
            <p:cNvPr id="205" name="Google Shape;205;p23"/>
            <p:cNvSpPr/>
            <p:nvPr/>
          </p:nvSpPr>
          <p:spPr>
            <a:xfrm>
              <a:off x="-125473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-535133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 rot="10800000">
              <a:off x="8833642" y="-378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 rot="10800000">
              <a:off x="8430777" y="4190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 flipH="1">
              <a:off x="8423992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 flipH="1">
              <a:off x="88336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 flipH="1" rot="10800000">
              <a:off x="-528348" y="-378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 flipH="1" rot="10800000">
              <a:off x="-125483" y="4190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" name="Google Shape;213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4" name="Google Shape;214;p23"/>
          <p:cNvSpPr txBox="1"/>
          <p:nvPr>
            <p:ph idx="1" type="body"/>
          </p:nvPr>
        </p:nvSpPr>
        <p:spPr>
          <a:xfrm>
            <a:off x="720000" y="1215749"/>
            <a:ext cx="7704000" cy="31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4"/>
          <p:cNvGrpSpPr/>
          <p:nvPr/>
        </p:nvGrpSpPr>
        <p:grpSpPr>
          <a:xfrm>
            <a:off x="-310473" y="3500727"/>
            <a:ext cx="9764950" cy="2327954"/>
            <a:chOff x="-310473" y="3500727"/>
            <a:chExt cx="9764950" cy="2327954"/>
          </a:xfrm>
        </p:grpSpPr>
        <p:sp>
          <p:nvSpPr>
            <p:cNvPr id="217" name="Google Shape;217;p24"/>
            <p:cNvSpPr/>
            <p:nvPr/>
          </p:nvSpPr>
          <p:spPr>
            <a:xfrm flipH="1" rot="10800000">
              <a:off x="927364" y="46300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 flipH="1" rot="10800000">
              <a:off x="273054" y="486056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-310473" y="39963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-125483" y="35007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 flipH="1">
              <a:off x="8615767" y="39963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 flipH="1">
              <a:off x="8424002" y="35007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 rot="10800000">
              <a:off x="7377929" y="46300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 rot="10800000">
              <a:off x="8032239" y="486056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6" name="Google Shape;226;p24"/>
          <p:cNvSpPr txBox="1"/>
          <p:nvPr>
            <p:ph idx="1" type="subTitle"/>
          </p:nvPr>
        </p:nvSpPr>
        <p:spPr>
          <a:xfrm>
            <a:off x="4821081" y="2782975"/>
            <a:ext cx="2844000" cy="11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4"/>
          <p:cNvSpPr txBox="1"/>
          <p:nvPr>
            <p:ph idx="2" type="subTitle"/>
          </p:nvPr>
        </p:nvSpPr>
        <p:spPr>
          <a:xfrm>
            <a:off x="1478950" y="2782975"/>
            <a:ext cx="2844000" cy="11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4"/>
          <p:cNvSpPr txBox="1"/>
          <p:nvPr>
            <p:ph idx="3" type="subTitle"/>
          </p:nvPr>
        </p:nvSpPr>
        <p:spPr>
          <a:xfrm>
            <a:off x="1478950" y="2370625"/>
            <a:ext cx="2844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9" name="Google Shape;229;p24"/>
          <p:cNvSpPr txBox="1"/>
          <p:nvPr>
            <p:ph idx="4" type="subTitle"/>
          </p:nvPr>
        </p:nvSpPr>
        <p:spPr>
          <a:xfrm>
            <a:off x="4821091" y="2370625"/>
            <a:ext cx="2844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5"/>
          <p:cNvGrpSpPr/>
          <p:nvPr/>
        </p:nvGrpSpPr>
        <p:grpSpPr>
          <a:xfrm>
            <a:off x="-655296" y="3436585"/>
            <a:ext cx="10454595" cy="2311221"/>
            <a:chOff x="-655296" y="3436585"/>
            <a:chExt cx="10454595" cy="2311221"/>
          </a:xfrm>
        </p:grpSpPr>
        <p:sp>
          <p:nvSpPr>
            <p:cNvPr id="232" name="Google Shape;232;p25"/>
            <p:cNvSpPr/>
            <p:nvPr/>
          </p:nvSpPr>
          <p:spPr>
            <a:xfrm flipH="1" rot="10800000">
              <a:off x="-136836" y="34365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183414" y="454091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 flipH="1" rot="10800000">
              <a:off x="-655296" y="390306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 rot="10800000">
              <a:off x="8442129" y="34365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 flipH="1">
              <a:off x="8121879" y="454091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 rot="10800000">
              <a:off x="8960589" y="390306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 rot="10800000">
              <a:off x="7718714" y="47796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 rot="10800000">
              <a:off x="586589" y="47796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1" name="Google Shape;241;p25"/>
          <p:cNvSpPr txBox="1"/>
          <p:nvPr>
            <p:ph idx="1" type="subTitle"/>
          </p:nvPr>
        </p:nvSpPr>
        <p:spPr>
          <a:xfrm>
            <a:off x="4646250" y="1667625"/>
            <a:ext cx="3398400" cy="18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5"/>
          <p:cNvSpPr txBox="1"/>
          <p:nvPr>
            <p:ph idx="2" type="subTitle"/>
          </p:nvPr>
        </p:nvSpPr>
        <p:spPr>
          <a:xfrm>
            <a:off x="1099338" y="1667625"/>
            <a:ext cx="3398400" cy="18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6"/>
          <p:cNvGrpSpPr/>
          <p:nvPr/>
        </p:nvGrpSpPr>
        <p:grpSpPr>
          <a:xfrm>
            <a:off x="-512036" y="-358023"/>
            <a:ext cx="10169413" cy="5930154"/>
            <a:chOff x="-512036" y="-358023"/>
            <a:chExt cx="10169413" cy="5930154"/>
          </a:xfrm>
        </p:grpSpPr>
        <p:sp>
          <p:nvSpPr>
            <p:cNvPr id="245" name="Google Shape;245;p26"/>
            <p:cNvSpPr/>
            <p:nvPr/>
          </p:nvSpPr>
          <p:spPr>
            <a:xfrm flipH="1">
              <a:off x="8430767" y="40742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 rot="10800000">
              <a:off x="8818667" y="182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 rot="10800000">
              <a:off x="8011414" y="46040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 flipH="1">
              <a:off x="8430777" y="-3580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-124136" y="40742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 flipH="1" rot="10800000">
              <a:off x="-512036" y="182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 flipH="1" rot="10800000">
              <a:off x="295217" y="46040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-124133" y="-3580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4" name="Google Shape;254;p26"/>
          <p:cNvSpPr txBox="1"/>
          <p:nvPr>
            <p:ph idx="1" type="subTitle"/>
          </p:nvPr>
        </p:nvSpPr>
        <p:spPr>
          <a:xfrm>
            <a:off x="881225" y="2768751"/>
            <a:ext cx="22881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6"/>
          <p:cNvSpPr txBox="1"/>
          <p:nvPr>
            <p:ph idx="2" type="subTitle"/>
          </p:nvPr>
        </p:nvSpPr>
        <p:spPr>
          <a:xfrm>
            <a:off x="3427950" y="2768751"/>
            <a:ext cx="22881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6"/>
          <p:cNvSpPr txBox="1"/>
          <p:nvPr>
            <p:ph idx="3" type="subTitle"/>
          </p:nvPr>
        </p:nvSpPr>
        <p:spPr>
          <a:xfrm>
            <a:off x="5974700" y="2768751"/>
            <a:ext cx="22881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6"/>
          <p:cNvSpPr txBox="1"/>
          <p:nvPr>
            <p:ph idx="4" type="subTitle"/>
          </p:nvPr>
        </p:nvSpPr>
        <p:spPr>
          <a:xfrm>
            <a:off x="881225" y="2250275"/>
            <a:ext cx="22881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8" name="Google Shape;258;p26"/>
          <p:cNvSpPr txBox="1"/>
          <p:nvPr>
            <p:ph idx="5" type="subTitle"/>
          </p:nvPr>
        </p:nvSpPr>
        <p:spPr>
          <a:xfrm>
            <a:off x="3427954" y="2250275"/>
            <a:ext cx="22881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9" name="Google Shape;259;p26"/>
          <p:cNvSpPr txBox="1"/>
          <p:nvPr>
            <p:ph idx="6" type="subTitle"/>
          </p:nvPr>
        </p:nvSpPr>
        <p:spPr>
          <a:xfrm>
            <a:off x="5974700" y="2250275"/>
            <a:ext cx="22881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7"/>
          <p:cNvGrpSpPr/>
          <p:nvPr/>
        </p:nvGrpSpPr>
        <p:grpSpPr>
          <a:xfrm>
            <a:off x="-519458" y="2674710"/>
            <a:ext cx="10224210" cy="2744938"/>
            <a:chOff x="-519458" y="2674710"/>
            <a:chExt cx="10224210" cy="2744938"/>
          </a:xfrm>
        </p:grpSpPr>
        <p:sp>
          <p:nvSpPr>
            <p:cNvPr id="262" name="Google Shape;262;p27"/>
            <p:cNvSpPr/>
            <p:nvPr/>
          </p:nvSpPr>
          <p:spPr>
            <a:xfrm flipH="1" rot="10800000">
              <a:off x="-118698" y="308477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 flipH="1" rot="10800000">
              <a:off x="-519458" y="26747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-519448" y="39557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21392" y="44515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 rot="10800000">
              <a:off x="8465282" y="308477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 rot="10800000">
              <a:off x="8866042" y="26747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 flipH="1">
              <a:off x="8866032" y="395571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 flipH="1">
              <a:off x="8325192" y="44515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1" name="Google Shape;271;p27"/>
          <p:cNvSpPr txBox="1"/>
          <p:nvPr>
            <p:ph idx="1" type="subTitle"/>
          </p:nvPr>
        </p:nvSpPr>
        <p:spPr>
          <a:xfrm>
            <a:off x="1142950" y="2219063"/>
            <a:ext cx="325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7"/>
          <p:cNvSpPr txBox="1"/>
          <p:nvPr>
            <p:ph idx="2" type="subTitle"/>
          </p:nvPr>
        </p:nvSpPr>
        <p:spPr>
          <a:xfrm>
            <a:off x="4749341" y="2219063"/>
            <a:ext cx="325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7"/>
          <p:cNvSpPr txBox="1"/>
          <p:nvPr>
            <p:ph idx="3" type="subTitle"/>
          </p:nvPr>
        </p:nvSpPr>
        <p:spPr>
          <a:xfrm>
            <a:off x="1142950" y="4010313"/>
            <a:ext cx="325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7"/>
          <p:cNvSpPr txBox="1"/>
          <p:nvPr>
            <p:ph idx="4" type="subTitle"/>
          </p:nvPr>
        </p:nvSpPr>
        <p:spPr>
          <a:xfrm>
            <a:off x="4749341" y="4010313"/>
            <a:ext cx="325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7"/>
          <p:cNvSpPr txBox="1"/>
          <p:nvPr>
            <p:ph idx="5" type="subTitle"/>
          </p:nvPr>
        </p:nvSpPr>
        <p:spPr>
          <a:xfrm>
            <a:off x="1142962" y="1860588"/>
            <a:ext cx="32517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6" name="Google Shape;276;p27"/>
          <p:cNvSpPr txBox="1"/>
          <p:nvPr>
            <p:ph idx="6" type="subTitle"/>
          </p:nvPr>
        </p:nvSpPr>
        <p:spPr>
          <a:xfrm>
            <a:off x="1142962" y="3651938"/>
            <a:ext cx="32517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7" name="Google Shape;277;p27"/>
          <p:cNvSpPr txBox="1"/>
          <p:nvPr>
            <p:ph idx="7" type="subTitle"/>
          </p:nvPr>
        </p:nvSpPr>
        <p:spPr>
          <a:xfrm>
            <a:off x="4749338" y="1860588"/>
            <a:ext cx="32517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8" name="Google Shape;278;p27"/>
          <p:cNvSpPr txBox="1"/>
          <p:nvPr>
            <p:ph idx="8" type="subTitle"/>
          </p:nvPr>
        </p:nvSpPr>
        <p:spPr>
          <a:xfrm>
            <a:off x="4749338" y="3651938"/>
            <a:ext cx="32517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8"/>
          <p:cNvGrpSpPr/>
          <p:nvPr/>
        </p:nvGrpSpPr>
        <p:grpSpPr>
          <a:xfrm>
            <a:off x="-266473" y="3341397"/>
            <a:ext cx="9676960" cy="2321921"/>
            <a:chOff x="-266473" y="3341397"/>
            <a:chExt cx="9676960" cy="2321921"/>
          </a:xfrm>
        </p:grpSpPr>
        <p:sp>
          <p:nvSpPr>
            <p:cNvPr id="281" name="Google Shape;281;p28"/>
            <p:cNvSpPr/>
            <p:nvPr/>
          </p:nvSpPr>
          <p:spPr>
            <a:xfrm flipH="1">
              <a:off x="7441675" y="469519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863615" y="469519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 flipH="1" rot="10800000">
              <a:off x="-266473" y="40287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152867" y="45245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 flipH="1" rot="10800000">
              <a:off x="-151033" y="334139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 rot="10800000">
              <a:off x="8571777" y="402872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 flipH="1">
              <a:off x="8152437" y="45245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 rot="10800000">
              <a:off x="8456337" y="334139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Google Shape;289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0" name="Google Shape;290;p28"/>
          <p:cNvSpPr txBox="1"/>
          <p:nvPr>
            <p:ph idx="1" type="subTitle"/>
          </p:nvPr>
        </p:nvSpPr>
        <p:spPr>
          <a:xfrm>
            <a:off x="968524" y="2235613"/>
            <a:ext cx="2266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28"/>
          <p:cNvSpPr txBox="1"/>
          <p:nvPr>
            <p:ph idx="2" type="subTitle"/>
          </p:nvPr>
        </p:nvSpPr>
        <p:spPr>
          <a:xfrm>
            <a:off x="3439063" y="2235613"/>
            <a:ext cx="226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28"/>
          <p:cNvSpPr txBox="1"/>
          <p:nvPr>
            <p:ph idx="3" type="subTitle"/>
          </p:nvPr>
        </p:nvSpPr>
        <p:spPr>
          <a:xfrm>
            <a:off x="968524" y="3967325"/>
            <a:ext cx="2266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28"/>
          <p:cNvSpPr txBox="1"/>
          <p:nvPr>
            <p:ph idx="4" type="subTitle"/>
          </p:nvPr>
        </p:nvSpPr>
        <p:spPr>
          <a:xfrm>
            <a:off x="3439063" y="3967325"/>
            <a:ext cx="226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28"/>
          <p:cNvSpPr txBox="1"/>
          <p:nvPr>
            <p:ph idx="5" type="subTitle"/>
          </p:nvPr>
        </p:nvSpPr>
        <p:spPr>
          <a:xfrm>
            <a:off x="5909375" y="2235613"/>
            <a:ext cx="226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28"/>
          <p:cNvSpPr txBox="1"/>
          <p:nvPr>
            <p:ph idx="6" type="subTitle"/>
          </p:nvPr>
        </p:nvSpPr>
        <p:spPr>
          <a:xfrm>
            <a:off x="5909375" y="3967325"/>
            <a:ext cx="226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28"/>
          <p:cNvSpPr txBox="1"/>
          <p:nvPr>
            <p:ph idx="7" type="subTitle"/>
          </p:nvPr>
        </p:nvSpPr>
        <p:spPr>
          <a:xfrm>
            <a:off x="968524" y="1890138"/>
            <a:ext cx="2266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7" name="Google Shape;297;p28"/>
          <p:cNvSpPr txBox="1"/>
          <p:nvPr>
            <p:ph idx="8" type="subTitle"/>
          </p:nvPr>
        </p:nvSpPr>
        <p:spPr>
          <a:xfrm>
            <a:off x="3439063" y="1890138"/>
            <a:ext cx="2265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8" name="Google Shape;298;p28"/>
          <p:cNvSpPr txBox="1"/>
          <p:nvPr>
            <p:ph idx="9" type="subTitle"/>
          </p:nvPr>
        </p:nvSpPr>
        <p:spPr>
          <a:xfrm>
            <a:off x="5909375" y="1890138"/>
            <a:ext cx="2265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9" name="Google Shape;299;p28"/>
          <p:cNvSpPr txBox="1"/>
          <p:nvPr>
            <p:ph idx="13" type="subTitle"/>
          </p:nvPr>
        </p:nvSpPr>
        <p:spPr>
          <a:xfrm>
            <a:off x="968524" y="3621825"/>
            <a:ext cx="2266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0" name="Google Shape;300;p28"/>
          <p:cNvSpPr txBox="1"/>
          <p:nvPr>
            <p:ph idx="14" type="subTitle"/>
          </p:nvPr>
        </p:nvSpPr>
        <p:spPr>
          <a:xfrm>
            <a:off x="3439063" y="3621825"/>
            <a:ext cx="2265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1" name="Google Shape;301;p28"/>
          <p:cNvSpPr txBox="1"/>
          <p:nvPr>
            <p:ph idx="15" type="subTitle"/>
          </p:nvPr>
        </p:nvSpPr>
        <p:spPr>
          <a:xfrm>
            <a:off x="5909375" y="3621825"/>
            <a:ext cx="2265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/>
          <p:nvPr>
            <p:ph hasCustomPrompt="1" type="title"/>
          </p:nvPr>
        </p:nvSpPr>
        <p:spPr>
          <a:xfrm>
            <a:off x="4351975" y="638350"/>
            <a:ext cx="4078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29"/>
          <p:cNvSpPr txBox="1"/>
          <p:nvPr>
            <p:ph idx="1" type="subTitle"/>
          </p:nvPr>
        </p:nvSpPr>
        <p:spPr>
          <a:xfrm>
            <a:off x="4351975" y="1327275"/>
            <a:ext cx="4078800" cy="41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5" name="Google Shape;305;p29"/>
          <p:cNvSpPr txBox="1"/>
          <p:nvPr>
            <p:ph hasCustomPrompt="1" idx="2" type="title"/>
          </p:nvPr>
        </p:nvSpPr>
        <p:spPr>
          <a:xfrm>
            <a:off x="4351975" y="1990612"/>
            <a:ext cx="4078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6" name="Google Shape;306;p29"/>
          <p:cNvSpPr txBox="1"/>
          <p:nvPr>
            <p:ph idx="3" type="subTitle"/>
          </p:nvPr>
        </p:nvSpPr>
        <p:spPr>
          <a:xfrm>
            <a:off x="4351975" y="2679529"/>
            <a:ext cx="4078800" cy="41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7" name="Google Shape;307;p29"/>
          <p:cNvSpPr txBox="1"/>
          <p:nvPr>
            <p:ph hasCustomPrompt="1" idx="4" type="title"/>
          </p:nvPr>
        </p:nvSpPr>
        <p:spPr>
          <a:xfrm>
            <a:off x="4351975" y="3342874"/>
            <a:ext cx="4078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8" name="Google Shape;308;p29"/>
          <p:cNvSpPr txBox="1"/>
          <p:nvPr>
            <p:ph idx="5" type="subTitle"/>
          </p:nvPr>
        </p:nvSpPr>
        <p:spPr>
          <a:xfrm>
            <a:off x="4351975" y="4031799"/>
            <a:ext cx="4078800" cy="41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/>
          <p:nvPr>
            <p:ph type="title"/>
          </p:nvPr>
        </p:nvSpPr>
        <p:spPr>
          <a:xfrm>
            <a:off x="713225" y="677525"/>
            <a:ext cx="5094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1" name="Google Shape;311;p30"/>
          <p:cNvSpPr txBox="1"/>
          <p:nvPr>
            <p:ph idx="1" type="subTitle"/>
          </p:nvPr>
        </p:nvSpPr>
        <p:spPr>
          <a:xfrm>
            <a:off x="713225" y="1841450"/>
            <a:ext cx="5094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0"/>
          <p:cNvSpPr txBox="1"/>
          <p:nvPr/>
        </p:nvSpPr>
        <p:spPr>
          <a:xfrm>
            <a:off x="713225" y="3611950"/>
            <a:ext cx="50946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2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17" name="Google Shape;17;p4"/>
            <p:cNvSpPr/>
            <p:nvPr/>
          </p:nvSpPr>
          <p:spPr>
            <a:xfrm>
              <a:off x="-247298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4"/>
            <p:cNvSpPr/>
            <p:nvPr/>
          </p:nvSpPr>
          <p:spPr>
            <a:xfrm>
              <a:off x="29354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4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flipH="1" rot="10800000">
              <a:off x="-247298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 flipH="1" rot="10800000">
              <a:off x="29354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rot="10800000">
              <a:off x="8552592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801175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20000" y="1215751"/>
            <a:ext cx="77040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1"/>
          <p:cNvGrpSpPr/>
          <p:nvPr/>
        </p:nvGrpSpPr>
        <p:grpSpPr>
          <a:xfrm>
            <a:off x="-247298" y="-446215"/>
            <a:ext cx="9638610" cy="6030088"/>
            <a:chOff x="-247298" y="-446215"/>
            <a:chExt cx="9638610" cy="6030088"/>
          </a:xfrm>
        </p:grpSpPr>
        <p:sp>
          <p:nvSpPr>
            <p:cNvPr id="315" name="Google Shape;315;p31"/>
            <p:cNvSpPr/>
            <p:nvPr/>
          </p:nvSpPr>
          <p:spPr>
            <a:xfrm>
              <a:off x="-125573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-125583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 flipH="1" rot="10800000">
              <a:off x="-247298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 flipH="1" rot="10800000">
              <a:off x="346967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 rot="10800000">
              <a:off x="7958317" y="-42862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 rot="10800000">
              <a:off x="8552602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8430777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8430767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32"/>
          <p:cNvGrpSpPr/>
          <p:nvPr/>
        </p:nvGrpSpPr>
        <p:grpSpPr>
          <a:xfrm>
            <a:off x="-476796" y="2900252"/>
            <a:ext cx="10097585" cy="2865204"/>
            <a:chOff x="-476796" y="2900252"/>
            <a:chExt cx="10097585" cy="2865204"/>
          </a:xfrm>
        </p:grpSpPr>
        <p:grpSp>
          <p:nvGrpSpPr>
            <p:cNvPr id="325" name="Google Shape;325;p32"/>
            <p:cNvGrpSpPr/>
            <p:nvPr/>
          </p:nvGrpSpPr>
          <p:grpSpPr>
            <a:xfrm>
              <a:off x="-476796" y="2900252"/>
              <a:ext cx="10097585" cy="2865204"/>
              <a:chOff x="-476796" y="2900252"/>
              <a:chExt cx="10097585" cy="2865204"/>
            </a:xfrm>
          </p:grpSpPr>
          <p:sp>
            <p:nvSpPr>
              <p:cNvPr id="326" name="Google Shape;326;p32"/>
              <p:cNvSpPr/>
              <p:nvPr/>
            </p:nvSpPr>
            <p:spPr>
              <a:xfrm flipH="1" rot="10800000">
                <a:off x="-266661" y="2900252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-90736" y="4425247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-476796" y="3522814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AFC7FF">
                  <a:alpha val="25000"/>
                </a:srgbClr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 rot="10800000">
                <a:off x="8571944" y="2900252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 flipH="1">
                <a:off x="8396019" y="4425247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 flipH="1">
                <a:off x="8782079" y="3522814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9FCBFD">
                  <a:alpha val="41140"/>
                </a:srgbClr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 rot="10800000">
                <a:off x="8009979" y="4797335"/>
                <a:ext cx="838710" cy="968121"/>
              </a:xfrm>
              <a:custGeom>
                <a:rect b="b" l="l" r="r" t="t"/>
                <a:pathLst>
                  <a:path extrusionOk="0" h="209550" w="181539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68DAF8">
                  <a:alpha val="34180"/>
                </a:srgbClr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3" name="Google Shape;333;p32"/>
            <p:cNvSpPr/>
            <p:nvPr/>
          </p:nvSpPr>
          <p:spPr>
            <a:xfrm flipH="1" rot="10800000">
              <a:off x="293867" y="47973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29" name="Google Shape;29;p5"/>
            <p:cNvSpPr/>
            <p:nvPr/>
          </p:nvSpPr>
          <p:spPr>
            <a:xfrm>
              <a:off x="-247298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29354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5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 flipH="1" rot="10800000">
              <a:off x="-247298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 rot="10800000">
              <a:off x="29354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10800000">
              <a:off x="8552592" y="496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10800000">
              <a:off x="8011752" y="-4462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5055284" y="356257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1583300" y="356257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5"/>
          <p:cNvSpPr txBox="1"/>
          <p:nvPr>
            <p:ph idx="3" type="subTitle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4" type="subTitle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-247298" y="-284290"/>
            <a:ext cx="9638600" cy="5868163"/>
            <a:chOff x="-247298" y="-284290"/>
            <a:chExt cx="9638600" cy="5868163"/>
          </a:xfrm>
        </p:grpSpPr>
        <p:sp>
          <p:nvSpPr>
            <p:cNvPr id="44" name="Google Shape;44;p6"/>
            <p:cNvSpPr/>
            <p:nvPr/>
          </p:nvSpPr>
          <p:spPr>
            <a:xfrm>
              <a:off x="-247298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29354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flipH="1" rot="10800000">
              <a:off x="-125473" y="123489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flipH="1" rot="10800000">
              <a:off x="-125483" y="-28429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 flipH="1" rot="10800000">
              <a:off x="8424002" y="123489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 flipH="1" rot="10800000">
              <a:off x="8423992" y="-28429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720000" y="445025"/>
            <a:ext cx="554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subTitle"/>
          </p:nvPr>
        </p:nvSpPr>
        <p:spPr>
          <a:xfrm>
            <a:off x="720000" y="1652075"/>
            <a:ext cx="4294800" cy="21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292275" y="1663850"/>
            <a:ext cx="4138500" cy="18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3862975" y="1655500"/>
            <a:ext cx="4567800" cy="11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3862975" y="2816925"/>
            <a:ext cx="45678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type="title"/>
          </p:nvPr>
        </p:nvSpPr>
        <p:spPr>
          <a:xfrm>
            <a:off x="720000" y="3942625"/>
            <a:ext cx="7704000" cy="644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b="1" sz="3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/>
          <p:nvPr>
            <p:ph type="ctrTitle"/>
          </p:nvPr>
        </p:nvSpPr>
        <p:spPr>
          <a:xfrm>
            <a:off x="713225" y="1156000"/>
            <a:ext cx="4160700" cy="23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Collective Behaviour </a:t>
            </a:r>
            <a:br>
              <a:rPr b="1" lang="en"/>
            </a:br>
            <a:r>
              <a:rPr lang="en" sz="2200"/>
              <a:t>Simulating Schooling Fish Feeding Behaviour</a:t>
            </a:r>
            <a:endParaRPr sz="4800"/>
          </a:p>
        </p:txBody>
      </p:sp>
      <p:sp>
        <p:nvSpPr>
          <p:cNvPr id="339" name="Google Shape;339;p33"/>
          <p:cNvSpPr txBox="1"/>
          <p:nvPr>
            <p:ph idx="1" type="subTitle"/>
          </p:nvPr>
        </p:nvSpPr>
        <p:spPr>
          <a:xfrm>
            <a:off x="713225" y="3541600"/>
            <a:ext cx="5127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 Gelez | Sarah Gay | Mélinda Fabien |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Alina Sereda </a:t>
            </a:r>
            <a:endParaRPr/>
          </a:p>
        </p:txBody>
      </p:sp>
      <p:cxnSp>
        <p:nvCxnSpPr>
          <p:cNvPr id="340" name="Google Shape;340;p33"/>
          <p:cNvCxnSpPr/>
          <p:nvPr/>
        </p:nvCxnSpPr>
        <p:spPr>
          <a:xfrm>
            <a:off x="823425" y="987213"/>
            <a:ext cx="373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1" name="Google Shape;341;p33"/>
          <p:cNvGrpSpPr/>
          <p:nvPr/>
        </p:nvGrpSpPr>
        <p:grpSpPr>
          <a:xfrm>
            <a:off x="5115337" y="-428624"/>
            <a:ext cx="4275118" cy="6450405"/>
            <a:chOff x="5115337" y="-428624"/>
            <a:chExt cx="4275118" cy="6450405"/>
          </a:xfrm>
        </p:grpSpPr>
        <p:sp>
          <p:nvSpPr>
            <p:cNvPr id="342" name="Google Shape;342;p33"/>
            <p:cNvSpPr/>
            <p:nvPr/>
          </p:nvSpPr>
          <p:spPr>
            <a:xfrm flipH="1" rot="10800000">
              <a:off x="8492525" y="-19272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8551745" y="326783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6606686" y="25473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7103477" y="-1533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6684072" y="31846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6109895" y="119408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6109895" y="697741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7587339" y="11940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5634170" y="-42862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7017892" y="207505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5193798" y="1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8068891" y="162220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 flipH="1" rot="10800000">
              <a:off x="5115337" y="36559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 flipH="1" rot="10800000">
              <a:off x="6606680" y="392470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 flipH="1" rot="10800000">
              <a:off x="5983934" y="505366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3"/>
            <p:cNvSpPr/>
            <p:nvPr/>
          </p:nvSpPr>
          <p:spPr>
            <a:xfrm flipH="1" rot="10800000">
              <a:off x="7178797" y="353334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3"/>
            <p:cNvSpPr/>
            <p:nvPr/>
          </p:nvSpPr>
          <p:spPr>
            <a:xfrm flipH="1" rot="10800000">
              <a:off x="6606686" y="4609409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 flipH="1" rot="10800000">
              <a:off x="5526543" y="412830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8117298" y="285223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8172542" y="30360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 txBox="1"/>
          <p:nvPr>
            <p:ph type="title"/>
          </p:nvPr>
        </p:nvSpPr>
        <p:spPr>
          <a:xfrm>
            <a:off x="720000" y="445025"/>
            <a:ext cx="554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/>
              <a:t>First Test explication</a:t>
            </a:r>
            <a:endParaRPr/>
          </a:p>
        </p:txBody>
      </p:sp>
      <p:sp>
        <p:nvSpPr>
          <p:cNvPr id="498" name="Google Shape;498;p42"/>
          <p:cNvSpPr txBox="1"/>
          <p:nvPr>
            <p:ph idx="1" type="subTitle"/>
          </p:nvPr>
        </p:nvSpPr>
        <p:spPr>
          <a:xfrm>
            <a:off x="720000" y="1427525"/>
            <a:ext cx="4294800" cy="21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of three types of </a:t>
            </a:r>
            <a:r>
              <a:rPr lang="en"/>
              <a:t>square</a:t>
            </a:r>
            <a:r>
              <a:rPr lang="en"/>
              <a:t> feeding distributions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Feeding A : diameter 0.5m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Feeding B : diameter 1m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Feeding C : diameter 1.5m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grpSp>
        <p:nvGrpSpPr>
          <p:cNvPr id="499" name="Google Shape;499;p42"/>
          <p:cNvGrpSpPr/>
          <p:nvPr/>
        </p:nvGrpSpPr>
        <p:grpSpPr>
          <a:xfrm>
            <a:off x="6558430" y="1340016"/>
            <a:ext cx="4086563" cy="6064817"/>
            <a:chOff x="5430930" y="-445784"/>
            <a:chExt cx="4086563" cy="6064817"/>
          </a:xfrm>
        </p:grpSpPr>
        <p:sp>
          <p:nvSpPr>
            <p:cNvPr id="500" name="Google Shape;500;p42"/>
            <p:cNvSpPr/>
            <p:nvPr/>
          </p:nvSpPr>
          <p:spPr>
            <a:xfrm>
              <a:off x="7368520" y="98876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 flipH="1" rot="10800000">
              <a:off x="6036409" y="19621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7309474" y="21661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6269702" y="-44578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830483" y="421588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6269683" y="1332541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8430764" y="23422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7309467" y="261820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7962441" y="131801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2"/>
            <p:cNvSpPr/>
            <p:nvPr/>
          </p:nvSpPr>
          <p:spPr>
            <a:xfrm flipH="1" rot="10800000">
              <a:off x="6351880" y="311086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2"/>
            <p:cNvSpPr/>
            <p:nvPr/>
          </p:nvSpPr>
          <p:spPr>
            <a:xfrm flipH="1" rot="10800000">
              <a:off x="6790284" y="354856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 flipH="1" rot="10800000">
              <a:off x="5430930" y="465091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8678783" y="266882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8430773" y="22359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2"/>
            <p:cNvSpPr/>
            <p:nvPr/>
          </p:nvSpPr>
          <p:spPr>
            <a:xfrm flipH="1" rot="10800000">
              <a:off x="8119787" y="363695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 flipH="1" rot="10800000">
              <a:off x="7697255" y="411247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6628072" y="112491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 flipH="1" rot="10800000">
              <a:off x="7825159" y="-2514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8" name="Google Shape;5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0921" y="3179525"/>
            <a:ext cx="2770580" cy="15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650" y="1061675"/>
            <a:ext cx="2983175" cy="369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3"/>
          <p:cNvSpPr txBox="1"/>
          <p:nvPr>
            <p:ph type="title"/>
          </p:nvPr>
        </p:nvSpPr>
        <p:spPr>
          <a:xfrm>
            <a:off x="720000" y="445025"/>
            <a:ext cx="554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/>
              <a:t>First Test Results </a:t>
            </a:r>
            <a:endParaRPr/>
          </a:p>
        </p:txBody>
      </p:sp>
      <p:sp>
        <p:nvSpPr>
          <p:cNvPr id="525" name="Google Shape;525;p43"/>
          <p:cNvSpPr txBox="1"/>
          <p:nvPr>
            <p:ph idx="1" type="subTitle"/>
          </p:nvPr>
        </p:nvSpPr>
        <p:spPr>
          <a:xfrm>
            <a:off x="362588" y="1660800"/>
            <a:ext cx="4294800" cy="10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‘’Consequently, the difference in total body mass among the three feeding methods was not significant regardless of the feeding area. ’’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grpSp>
        <p:nvGrpSpPr>
          <p:cNvPr id="526" name="Google Shape;526;p43"/>
          <p:cNvGrpSpPr/>
          <p:nvPr/>
        </p:nvGrpSpPr>
        <p:grpSpPr>
          <a:xfrm>
            <a:off x="6558430" y="1340016"/>
            <a:ext cx="4086563" cy="6064817"/>
            <a:chOff x="5430930" y="-445784"/>
            <a:chExt cx="4086563" cy="6064817"/>
          </a:xfrm>
        </p:grpSpPr>
        <p:sp>
          <p:nvSpPr>
            <p:cNvPr id="527" name="Google Shape;527;p43"/>
            <p:cNvSpPr/>
            <p:nvPr/>
          </p:nvSpPr>
          <p:spPr>
            <a:xfrm>
              <a:off x="7368520" y="98876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3"/>
            <p:cNvSpPr/>
            <p:nvPr/>
          </p:nvSpPr>
          <p:spPr>
            <a:xfrm flipH="1" rot="10800000">
              <a:off x="6036409" y="19621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3"/>
            <p:cNvSpPr/>
            <p:nvPr/>
          </p:nvSpPr>
          <p:spPr>
            <a:xfrm>
              <a:off x="7309474" y="21661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6269702" y="-44578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5830483" y="421588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6269683" y="1332541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8430764" y="23422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7309467" y="261820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3"/>
            <p:cNvSpPr/>
            <p:nvPr/>
          </p:nvSpPr>
          <p:spPr>
            <a:xfrm>
              <a:off x="7962441" y="131801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3"/>
            <p:cNvSpPr/>
            <p:nvPr/>
          </p:nvSpPr>
          <p:spPr>
            <a:xfrm flipH="1" rot="10800000">
              <a:off x="6351880" y="311086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3"/>
            <p:cNvSpPr/>
            <p:nvPr/>
          </p:nvSpPr>
          <p:spPr>
            <a:xfrm flipH="1" rot="10800000">
              <a:off x="6790284" y="354856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3"/>
            <p:cNvSpPr/>
            <p:nvPr/>
          </p:nvSpPr>
          <p:spPr>
            <a:xfrm flipH="1" rot="10800000">
              <a:off x="5430930" y="465091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3"/>
            <p:cNvSpPr/>
            <p:nvPr/>
          </p:nvSpPr>
          <p:spPr>
            <a:xfrm>
              <a:off x="8678783" y="266882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3"/>
            <p:cNvSpPr/>
            <p:nvPr/>
          </p:nvSpPr>
          <p:spPr>
            <a:xfrm>
              <a:off x="8430773" y="22359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3"/>
            <p:cNvSpPr/>
            <p:nvPr/>
          </p:nvSpPr>
          <p:spPr>
            <a:xfrm flipH="1" rot="10800000">
              <a:off x="8119787" y="363695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3"/>
            <p:cNvSpPr/>
            <p:nvPr/>
          </p:nvSpPr>
          <p:spPr>
            <a:xfrm flipH="1" rot="10800000">
              <a:off x="7697255" y="411247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3"/>
            <p:cNvSpPr/>
            <p:nvPr/>
          </p:nvSpPr>
          <p:spPr>
            <a:xfrm>
              <a:off x="6628072" y="112491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3"/>
            <p:cNvSpPr/>
            <p:nvPr/>
          </p:nvSpPr>
          <p:spPr>
            <a:xfrm flipH="1" rot="10800000">
              <a:off x="7825159" y="-2514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5" name="Google Shape;5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00" y="3121975"/>
            <a:ext cx="3812525" cy="8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650" y="1660800"/>
            <a:ext cx="3996275" cy="24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/>
          <p:nvPr>
            <p:ph type="title"/>
          </p:nvPr>
        </p:nvSpPr>
        <p:spPr>
          <a:xfrm>
            <a:off x="720000" y="445025"/>
            <a:ext cx="554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/>
              <a:t>Extension test results</a:t>
            </a:r>
            <a:endParaRPr/>
          </a:p>
        </p:txBody>
      </p:sp>
      <p:grpSp>
        <p:nvGrpSpPr>
          <p:cNvPr id="552" name="Google Shape;552;p44"/>
          <p:cNvGrpSpPr/>
          <p:nvPr/>
        </p:nvGrpSpPr>
        <p:grpSpPr>
          <a:xfrm>
            <a:off x="6768580" y="-52459"/>
            <a:ext cx="4086563" cy="6064817"/>
            <a:chOff x="5430930" y="-445784"/>
            <a:chExt cx="4086563" cy="6064817"/>
          </a:xfrm>
        </p:grpSpPr>
        <p:sp>
          <p:nvSpPr>
            <p:cNvPr id="553" name="Google Shape;553;p44"/>
            <p:cNvSpPr/>
            <p:nvPr/>
          </p:nvSpPr>
          <p:spPr>
            <a:xfrm>
              <a:off x="7368520" y="98876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4"/>
            <p:cNvSpPr/>
            <p:nvPr/>
          </p:nvSpPr>
          <p:spPr>
            <a:xfrm flipH="1" rot="10800000">
              <a:off x="6036409" y="19621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4"/>
            <p:cNvSpPr/>
            <p:nvPr/>
          </p:nvSpPr>
          <p:spPr>
            <a:xfrm>
              <a:off x="7309474" y="216611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6269702" y="-44578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4"/>
            <p:cNvSpPr/>
            <p:nvPr/>
          </p:nvSpPr>
          <p:spPr>
            <a:xfrm>
              <a:off x="5830483" y="421588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6269683" y="1332541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4"/>
            <p:cNvSpPr/>
            <p:nvPr/>
          </p:nvSpPr>
          <p:spPr>
            <a:xfrm>
              <a:off x="8430764" y="23422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309467" y="261820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7962441" y="1318014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4"/>
            <p:cNvSpPr/>
            <p:nvPr/>
          </p:nvSpPr>
          <p:spPr>
            <a:xfrm flipH="1" rot="10800000">
              <a:off x="6351880" y="311086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 flipH="1" rot="10800000">
              <a:off x="6790284" y="354856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 flipH="1" rot="10800000">
              <a:off x="5430930" y="465091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8678783" y="266882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8430773" y="22359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4"/>
            <p:cNvSpPr/>
            <p:nvPr/>
          </p:nvSpPr>
          <p:spPr>
            <a:xfrm flipH="1" rot="10800000">
              <a:off x="8119787" y="363695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4"/>
            <p:cNvSpPr/>
            <p:nvPr/>
          </p:nvSpPr>
          <p:spPr>
            <a:xfrm flipH="1" rot="10800000">
              <a:off x="7697255" y="411247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4"/>
            <p:cNvSpPr/>
            <p:nvPr/>
          </p:nvSpPr>
          <p:spPr>
            <a:xfrm>
              <a:off x="6628072" y="112491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4"/>
            <p:cNvSpPr/>
            <p:nvPr/>
          </p:nvSpPr>
          <p:spPr>
            <a:xfrm flipH="1" rot="10800000">
              <a:off x="7825159" y="-2514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1" name="Google Shape;5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800" y="2242200"/>
            <a:ext cx="2815800" cy="168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775" y="4219125"/>
            <a:ext cx="2581850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4"/>
          <p:cNvSpPr txBox="1"/>
          <p:nvPr>
            <p:ph idx="4294967295" type="subTitle"/>
          </p:nvPr>
        </p:nvSpPr>
        <p:spPr>
          <a:xfrm>
            <a:off x="604671" y="1589175"/>
            <a:ext cx="17001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utfit"/>
                <a:ea typeface="Outfit"/>
                <a:cs typeface="Outfit"/>
                <a:sym typeface="Outfit"/>
              </a:rPr>
              <a:t>Line shape</a:t>
            </a:r>
            <a:endParaRPr b="1" sz="24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74" name="Google Shape;574;p44"/>
          <p:cNvSpPr txBox="1"/>
          <p:nvPr>
            <p:ph idx="4294967295" type="subTitle"/>
          </p:nvPr>
        </p:nvSpPr>
        <p:spPr>
          <a:xfrm>
            <a:off x="3433475" y="1589175"/>
            <a:ext cx="19773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utfit"/>
                <a:ea typeface="Outfit"/>
                <a:cs typeface="Outfit"/>
                <a:sym typeface="Outfit"/>
              </a:rPr>
              <a:t>Cross shape</a:t>
            </a:r>
            <a:endParaRPr b="1" sz="24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75" name="Google Shape;575;p44"/>
          <p:cNvSpPr txBox="1"/>
          <p:nvPr>
            <p:ph idx="4294967295" type="subTitle"/>
          </p:nvPr>
        </p:nvSpPr>
        <p:spPr>
          <a:xfrm>
            <a:off x="6468347" y="1589175"/>
            <a:ext cx="19347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utfit"/>
                <a:ea typeface="Outfit"/>
                <a:cs typeface="Outfit"/>
                <a:sym typeface="Outfit"/>
              </a:rPr>
              <a:t>Circle </a:t>
            </a:r>
            <a:r>
              <a:rPr b="1" lang="en" sz="2400">
                <a:latin typeface="Outfit"/>
                <a:ea typeface="Outfit"/>
                <a:cs typeface="Outfit"/>
                <a:sym typeface="Outfit"/>
              </a:rPr>
              <a:t>shape</a:t>
            </a:r>
            <a:endParaRPr b="1" sz="2400"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576" name="Google Shape;57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00" y="2242813"/>
            <a:ext cx="2663850" cy="168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0209" y="2242200"/>
            <a:ext cx="2663828" cy="168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3475" y="4206240"/>
            <a:ext cx="1977300" cy="5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124" y="4206249"/>
            <a:ext cx="1996797" cy="5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5"/>
          <p:cNvSpPr txBox="1"/>
          <p:nvPr>
            <p:ph type="title"/>
          </p:nvPr>
        </p:nvSpPr>
        <p:spPr>
          <a:xfrm>
            <a:off x="713225" y="2384250"/>
            <a:ext cx="43443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</a:t>
            </a:r>
            <a:endParaRPr/>
          </a:p>
        </p:txBody>
      </p:sp>
      <p:sp>
        <p:nvSpPr>
          <p:cNvPr id="585" name="Google Shape;585;p45"/>
          <p:cNvSpPr txBox="1"/>
          <p:nvPr>
            <p:ph idx="2" type="title"/>
          </p:nvPr>
        </p:nvSpPr>
        <p:spPr>
          <a:xfrm>
            <a:off x="713225" y="1468350"/>
            <a:ext cx="12642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586" name="Google Shape;586;p45"/>
          <p:cNvGrpSpPr/>
          <p:nvPr/>
        </p:nvGrpSpPr>
        <p:grpSpPr>
          <a:xfrm>
            <a:off x="5104880" y="-153372"/>
            <a:ext cx="4218588" cy="6000577"/>
            <a:chOff x="5104880" y="-153372"/>
            <a:chExt cx="4218588" cy="6000577"/>
          </a:xfrm>
        </p:grpSpPr>
        <p:sp>
          <p:nvSpPr>
            <p:cNvPr id="587" name="Google Shape;587;p45"/>
            <p:cNvSpPr/>
            <p:nvPr/>
          </p:nvSpPr>
          <p:spPr>
            <a:xfrm>
              <a:off x="7074911" y="25473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7026089" y="-1533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6606684" y="31846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6138958" y="13708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5732458" y="87452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7480889" y="98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7074904" y="207505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7962441" y="140407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 flipH="1" rot="10800000">
              <a:off x="6036087" y="31249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 flipH="1" rot="10800000">
              <a:off x="6355205" y="41020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 flipH="1" rot="10800000">
              <a:off x="5732459" y="48790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 flipH="1" rot="10800000">
              <a:off x="6683197" y="351549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 flipH="1" rot="10800000">
              <a:off x="5104880" y="443452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8484758" y="243811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8038260" y="29212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 flipH="1" rot="10800000">
              <a:off x="7853362" y="396220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 flipH="1" rot="10800000">
              <a:off x="8261505" y="443452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04" name="Google Shape;604;p45"/>
          <p:cNvCxnSpPr/>
          <p:nvPr/>
        </p:nvCxnSpPr>
        <p:spPr>
          <a:xfrm>
            <a:off x="841250" y="1385850"/>
            <a:ext cx="373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</a:t>
            </a:r>
            <a:endParaRPr/>
          </a:p>
        </p:txBody>
      </p:sp>
      <p:sp>
        <p:nvSpPr>
          <p:cNvPr id="610" name="Google Shape;610;p46"/>
          <p:cNvSpPr txBox="1"/>
          <p:nvPr>
            <p:ph idx="1" type="subTitle"/>
          </p:nvPr>
        </p:nvSpPr>
        <p:spPr>
          <a:xfrm>
            <a:off x="1142950" y="2456150"/>
            <a:ext cx="325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with </a:t>
            </a:r>
            <a:r>
              <a:rPr lang="en"/>
              <a:t>little</a:t>
            </a:r>
            <a:r>
              <a:rPr lang="en"/>
              <a:t> variance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other with both big and small fishes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could be useful depending on what we want</a:t>
            </a:r>
            <a:endParaRPr/>
          </a:p>
        </p:txBody>
      </p:sp>
      <p:sp>
        <p:nvSpPr>
          <p:cNvPr id="611" name="Google Shape;611;p46"/>
          <p:cNvSpPr txBox="1"/>
          <p:nvPr>
            <p:ph idx="2" type="subTitle"/>
          </p:nvPr>
        </p:nvSpPr>
        <p:spPr>
          <a:xfrm>
            <a:off x="4909741" y="1806963"/>
            <a:ext cx="325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to fish growth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 is an alternative model</a:t>
            </a:r>
            <a:endParaRPr/>
          </a:p>
        </p:txBody>
      </p:sp>
      <p:sp>
        <p:nvSpPr>
          <p:cNvPr id="612" name="Google Shape;612;p46"/>
          <p:cNvSpPr txBox="1"/>
          <p:nvPr>
            <p:ph idx="5" type="subTitle"/>
          </p:nvPr>
        </p:nvSpPr>
        <p:spPr>
          <a:xfrm>
            <a:off x="1183400" y="1118181"/>
            <a:ext cx="3251700" cy="12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different fish populations</a:t>
            </a:r>
            <a:endParaRPr/>
          </a:p>
        </p:txBody>
      </p:sp>
      <p:sp>
        <p:nvSpPr>
          <p:cNvPr id="613" name="Google Shape;613;p46"/>
          <p:cNvSpPr txBox="1"/>
          <p:nvPr>
            <p:ph idx="7" type="subTitle"/>
          </p:nvPr>
        </p:nvSpPr>
        <p:spPr>
          <a:xfrm>
            <a:off x="4909738" y="1448488"/>
            <a:ext cx="32517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FCE?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619" name="Google Shape;619;p47"/>
          <p:cNvSpPr txBox="1"/>
          <p:nvPr>
            <p:ph idx="2" type="subTitle"/>
          </p:nvPr>
        </p:nvSpPr>
        <p:spPr>
          <a:xfrm>
            <a:off x="1099364" y="1667625"/>
            <a:ext cx="7125300" cy="18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reproduced the results from the paper by re-implementing it with Godot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added new ways of feeding fishes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allowed us to discover a way to have fishes of more similar sizes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/>
          <p:cNvSpPr txBox="1"/>
          <p:nvPr>
            <p:ph type="title"/>
          </p:nvPr>
        </p:nvSpPr>
        <p:spPr>
          <a:xfrm>
            <a:off x="713225" y="677525"/>
            <a:ext cx="5094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625" name="Google Shape;625;p48"/>
          <p:cNvSpPr txBox="1"/>
          <p:nvPr>
            <p:ph idx="1" type="subTitle"/>
          </p:nvPr>
        </p:nvSpPr>
        <p:spPr>
          <a:xfrm>
            <a:off x="814225" y="1792937"/>
            <a:ext cx="5094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M Sans Medium"/>
                <a:ea typeface="DM Sans Medium"/>
                <a:cs typeface="DM Sans Medium"/>
                <a:sym typeface="DM Sans Medium"/>
              </a:rPr>
              <a:t>Do you have any questions?</a:t>
            </a:r>
            <a:endParaRPr sz="2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8"/>
          <p:cNvSpPr txBox="1"/>
          <p:nvPr/>
        </p:nvSpPr>
        <p:spPr>
          <a:xfrm>
            <a:off x="713225" y="4125850"/>
            <a:ext cx="5094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7" name="Google Shape;627;p48"/>
          <p:cNvSpPr/>
          <p:nvPr/>
        </p:nvSpPr>
        <p:spPr>
          <a:xfrm flipH="1" rot="10800000">
            <a:off x="7185836" y="1838235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8"/>
          <p:cNvSpPr/>
          <p:nvPr/>
        </p:nvSpPr>
        <p:spPr>
          <a:xfrm flipH="1" rot="10800000">
            <a:off x="7137014" y="4538985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8"/>
          <p:cNvSpPr/>
          <p:nvPr/>
        </p:nvSpPr>
        <p:spPr>
          <a:xfrm flipH="1" rot="10800000">
            <a:off x="6717609" y="4067147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9FCBFD">
              <a:alpha val="4114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8"/>
          <p:cNvSpPr/>
          <p:nvPr/>
        </p:nvSpPr>
        <p:spPr>
          <a:xfrm flipH="1" rot="10800000">
            <a:off x="6249883" y="3014741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8"/>
          <p:cNvSpPr/>
          <p:nvPr/>
        </p:nvSpPr>
        <p:spPr>
          <a:xfrm flipH="1" rot="10800000">
            <a:off x="5843383" y="3511084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AFC7FF">
              <a:alpha val="2500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8"/>
          <p:cNvSpPr/>
          <p:nvPr/>
        </p:nvSpPr>
        <p:spPr>
          <a:xfrm flipH="1" rot="10800000">
            <a:off x="7591814" y="3395678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8"/>
          <p:cNvSpPr/>
          <p:nvPr/>
        </p:nvSpPr>
        <p:spPr>
          <a:xfrm flipH="1" rot="10800000">
            <a:off x="7185829" y="2310556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9FCBFD">
              <a:alpha val="4114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8"/>
          <p:cNvSpPr/>
          <p:nvPr/>
        </p:nvSpPr>
        <p:spPr>
          <a:xfrm flipH="1" rot="10800000">
            <a:off x="8073366" y="2981536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68DAF8">
              <a:alpha val="3418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8"/>
          <p:cNvSpPr/>
          <p:nvPr/>
        </p:nvSpPr>
        <p:spPr>
          <a:xfrm>
            <a:off x="6147012" y="1260634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8"/>
          <p:cNvSpPr/>
          <p:nvPr/>
        </p:nvSpPr>
        <p:spPr>
          <a:xfrm>
            <a:off x="6466130" y="283525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5843384" y="-493472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6794122" y="870123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AFC7FF">
              <a:alpha val="2500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5215805" y="-48912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68DAF8">
              <a:alpha val="3418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8"/>
          <p:cNvSpPr/>
          <p:nvPr/>
        </p:nvSpPr>
        <p:spPr>
          <a:xfrm flipH="1" rot="10800000">
            <a:off x="8595683" y="1947500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8"/>
          <p:cNvSpPr/>
          <p:nvPr/>
        </p:nvSpPr>
        <p:spPr>
          <a:xfrm flipH="1" rot="10800000">
            <a:off x="8149185" y="1464325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9FCBFD">
              <a:alpha val="4114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7964287" y="423409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8372430" y="-48912"/>
            <a:ext cx="838710" cy="968121"/>
          </a:xfrm>
          <a:custGeom>
            <a:rect b="b" l="l" r="r" t="t"/>
            <a:pathLst>
              <a:path extrusionOk="0" h="209550" w="181539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68DAF8">
              <a:alpha val="3418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4" name="Google Shape;644;p48"/>
          <p:cNvCxnSpPr/>
          <p:nvPr/>
        </p:nvCxnSpPr>
        <p:spPr>
          <a:xfrm>
            <a:off x="814225" y="677513"/>
            <a:ext cx="373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5" name="Google Shape;645;p48"/>
          <p:cNvSpPr/>
          <p:nvPr/>
        </p:nvSpPr>
        <p:spPr>
          <a:xfrm>
            <a:off x="713225" y="3511075"/>
            <a:ext cx="4884600" cy="905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 txBox="1"/>
          <p:nvPr>
            <p:ph type="title"/>
          </p:nvPr>
        </p:nvSpPr>
        <p:spPr>
          <a:xfrm>
            <a:off x="713225" y="2384250"/>
            <a:ext cx="43443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67" name="Google Shape;367;p34"/>
          <p:cNvSpPr txBox="1"/>
          <p:nvPr>
            <p:ph idx="2" type="title"/>
          </p:nvPr>
        </p:nvSpPr>
        <p:spPr>
          <a:xfrm>
            <a:off x="713225" y="1468350"/>
            <a:ext cx="12642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68" name="Google Shape;368;p34"/>
          <p:cNvGrpSpPr/>
          <p:nvPr/>
        </p:nvGrpSpPr>
        <p:grpSpPr>
          <a:xfrm>
            <a:off x="5104880" y="-153372"/>
            <a:ext cx="4218588" cy="6000577"/>
            <a:chOff x="5104880" y="-153372"/>
            <a:chExt cx="4218588" cy="6000577"/>
          </a:xfrm>
        </p:grpSpPr>
        <p:sp>
          <p:nvSpPr>
            <p:cNvPr id="369" name="Google Shape;369;p34"/>
            <p:cNvSpPr/>
            <p:nvPr/>
          </p:nvSpPr>
          <p:spPr>
            <a:xfrm>
              <a:off x="7074911" y="25473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7026089" y="-1533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6606684" y="31846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6138958" y="13708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732458" y="87452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7480889" y="98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7074904" y="207505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7962441" y="140407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 flipH="1" rot="10800000">
              <a:off x="6036087" y="31249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 flipH="1" rot="10800000">
              <a:off x="6355205" y="41020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 flipH="1" rot="10800000">
              <a:off x="5732459" y="48790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 flipH="1" rot="10800000">
              <a:off x="6683197" y="351549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 flipH="1" rot="10800000">
              <a:off x="5104880" y="443452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8484758" y="243811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8038260" y="29212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 flipH="1" rot="10800000">
              <a:off x="7853362" y="396220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 flipH="1" rot="10800000">
              <a:off x="8261505" y="443452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86" name="Google Shape;386;p34"/>
          <p:cNvCxnSpPr/>
          <p:nvPr/>
        </p:nvCxnSpPr>
        <p:spPr>
          <a:xfrm>
            <a:off x="841250" y="1385850"/>
            <a:ext cx="373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92" name="Google Shape;392;p35"/>
          <p:cNvSpPr txBox="1"/>
          <p:nvPr>
            <p:ph idx="2" type="subTitle"/>
          </p:nvPr>
        </p:nvSpPr>
        <p:spPr>
          <a:xfrm>
            <a:off x="1168600" y="1540200"/>
            <a:ext cx="33984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can be challenging to estimate best living conditions for fish in aquaculture since tests may harm animals.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work is based on an interesting paper which tested three feeding distribution sizes by simulating a fish tank.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extended it by adding three more shape of distribution zones to know if there were more optimized configurations.</a:t>
            </a:r>
            <a:endParaRPr/>
          </a:p>
        </p:txBody>
      </p:sp>
      <p:pic>
        <p:nvPicPr>
          <p:cNvPr id="393" name="Google Shape;393;p35"/>
          <p:cNvPicPr preferRelativeResize="0"/>
          <p:nvPr/>
        </p:nvPicPr>
        <p:blipFill rotWithShape="1">
          <a:blip r:embed="rId3">
            <a:alphaModFix/>
          </a:blip>
          <a:srcRect b="747" l="0" r="0" t="865"/>
          <a:stretch/>
        </p:blipFill>
        <p:spPr>
          <a:xfrm>
            <a:off x="5187025" y="1540200"/>
            <a:ext cx="2671925" cy="30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5"/>
          <p:cNvSpPr txBox="1"/>
          <p:nvPr/>
        </p:nvSpPr>
        <p:spPr>
          <a:xfrm>
            <a:off x="5260738" y="4581000"/>
            <a:ext cx="2524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Visualization of the paper we extended</a:t>
            </a:r>
            <a:endParaRPr i="1"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713225" y="2384250"/>
            <a:ext cx="43443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</a:t>
            </a:r>
            <a:endParaRPr/>
          </a:p>
        </p:txBody>
      </p:sp>
      <p:sp>
        <p:nvSpPr>
          <p:cNvPr id="400" name="Google Shape;400;p36"/>
          <p:cNvSpPr txBox="1"/>
          <p:nvPr>
            <p:ph idx="2" type="title"/>
          </p:nvPr>
        </p:nvSpPr>
        <p:spPr>
          <a:xfrm>
            <a:off x="713225" y="1468350"/>
            <a:ext cx="12642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1" name="Google Shape;401;p36"/>
          <p:cNvSpPr txBox="1"/>
          <p:nvPr>
            <p:ph idx="1" type="subTitle"/>
          </p:nvPr>
        </p:nvSpPr>
        <p:spPr>
          <a:xfrm>
            <a:off x="713225" y="3300150"/>
            <a:ext cx="43443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implement our solution ?</a:t>
            </a:r>
            <a:endParaRPr/>
          </a:p>
        </p:txBody>
      </p:sp>
      <p:grpSp>
        <p:nvGrpSpPr>
          <p:cNvPr id="402" name="Google Shape;402;p36"/>
          <p:cNvGrpSpPr/>
          <p:nvPr/>
        </p:nvGrpSpPr>
        <p:grpSpPr>
          <a:xfrm>
            <a:off x="5104880" y="-153372"/>
            <a:ext cx="4218588" cy="6000577"/>
            <a:chOff x="5104880" y="-153372"/>
            <a:chExt cx="4218588" cy="6000577"/>
          </a:xfrm>
        </p:grpSpPr>
        <p:sp>
          <p:nvSpPr>
            <p:cNvPr id="403" name="Google Shape;403;p36"/>
            <p:cNvSpPr/>
            <p:nvPr/>
          </p:nvSpPr>
          <p:spPr>
            <a:xfrm>
              <a:off x="7074911" y="25473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7026089" y="-1533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6606684" y="31846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6138958" y="13708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5732458" y="87452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7480889" y="98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7074904" y="207505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7962441" y="140407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 flipH="1" rot="10800000">
              <a:off x="6036087" y="31249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 flipH="1" rot="10800000">
              <a:off x="6355205" y="41020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 flipH="1" rot="10800000">
              <a:off x="5732459" y="48790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 flipH="1" rot="10800000">
              <a:off x="6683197" y="351549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 flipH="1" rot="10800000">
              <a:off x="5104880" y="443452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8484758" y="243811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8038260" y="29212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 flipH="1" rot="10800000">
              <a:off x="7853362" y="396220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 flipH="1" rot="10800000">
              <a:off x="8261505" y="443452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20" name="Google Shape;420;p36"/>
          <p:cNvCxnSpPr/>
          <p:nvPr/>
        </p:nvCxnSpPr>
        <p:spPr>
          <a:xfrm>
            <a:off x="841250" y="1385850"/>
            <a:ext cx="373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 simulation works ? </a:t>
            </a:r>
            <a:endParaRPr/>
          </a:p>
        </p:txBody>
      </p:sp>
      <p:sp>
        <p:nvSpPr>
          <p:cNvPr id="426" name="Google Shape;426;p37"/>
          <p:cNvSpPr txBox="1"/>
          <p:nvPr>
            <p:ph idx="2" type="subTitle"/>
          </p:nvPr>
        </p:nvSpPr>
        <p:spPr>
          <a:xfrm>
            <a:off x="1072600" y="1942250"/>
            <a:ext cx="3855300" cy="23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: Godot with GDScript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Tank : 3 m diameter and 1.5 meter depth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main phases for 100 individuals 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Feeding (~ 10s)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Growth  (~ 50s)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Duration : 90 days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	</a:t>
            </a:r>
            <a:endParaRPr/>
          </a:p>
        </p:txBody>
      </p:sp>
      <p:sp>
        <p:nvSpPr>
          <p:cNvPr id="427" name="Google Shape;427;p37"/>
          <p:cNvSpPr txBox="1"/>
          <p:nvPr>
            <p:ph idx="3" type="subTitle"/>
          </p:nvPr>
        </p:nvSpPr>
        <p:spPr>
          <a:xfrm>
            <a:off x="1029825" y="1383350"/>
            <a:ext cx="38553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characteristics :</a:t>
            </a:r>
            <a:endParaRPr/>
          </a:p>
        </p:txBody>
      </p:sp>
      <p:pic>
        <p:nvPicPr>
          <p:cNvPr id="428" name="Google Shape;4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801" y="1112100"/>
            <a:ext cx="1675925" cy="383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Movement model of the fish</a:t>
            </a:r>
            <a:endParaRPr/>
          </a:p>
        </p:txBody>
      </p:sp>
      <p:sp>
        <p:nvSpPr>
          <p:cNvPr id="434" name="Google Shape;434;p38"/>
          <p:cNvSpPr txBox="1"/>
          <p:nvPr>
            <p:ph idx="1" type="subTitle"/>
          </p:nvPr>
        </p:nvSpPr>
        <p:spPr>
          <a:xfrm>
            <a:off x="4821075" y="2335675"/>
            <a:ext cx="3130800" cy="19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Separation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Alignment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Cohesion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Approach towards food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Boundary avoidance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Random movement</a:t>
            </a:r>
            <a:endParaRPr sz="1600"/>
          </a:p>
        </p:txBody>
      </p:sp>
      <p:sp>
        <p:nvSpPr>
          <p:cNvPr id="435" name="Google Shape;435;p38"/>
          <p:cNvSpPr txBox="1"/>
          <p:nvPr>
            <p:ph idx="4" type="subTitle"/>
          </p:nvPr>
        </p:nvSpPr>
        <p:spPr>
          <a:xfrm>
            <a:off x="4630566" y="1776775"/>
            <a:ext cx="2844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 behaviour</a:t>
            </a:r>
            <a:endParaRPr/>
          </a:p>
        </p:txBody>
      </p:sp>
      <p:pic>
        <p:nvPicPr>
          <p:cNvPr id="436" name="Google Shape;4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325" y="2138177"/>
            <a:ext cx="2564675" cy="18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/>
          <p:nvPr>
            <p:ph idx="1" type="subTitle"/>
          </p:nvPr>
        </p:nvSpPr>
        <p:spPr>
          <a:xfrm>
            <a:off x="857000" y="1557750"/>
            <a:ext cx="3597900" cy="28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is drop in the tank everyday in a zone chosen beforehand 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Square shaped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Line shape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Cross shape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Circle shape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zone has three possible sizes 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0.5m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1.5m</a:t>
            </a:r>
            <a:endParaRPr/>
          </a:p>
        </p:txBody>
      </p:sp>
      <p:pic>
        <p:nvPicPr>
          <p:cNvPr id="442" name="Google Shape;442;p39"/>
          <p:cNvPicPr preferRelativeResize="0"/>
          <p:nvPr/>
        </p:nvPicPr>
        <p:blipFill rotWithShape="1">
          <a:blip r:embed="rId3">
            <a:alphaModFix/>
          </a:blip>
          <a:srcRect b="0" l="2143" r="0" t="0"/>
          <a:stretch/>
        </p:blipFill>
        <p:spPr>
          <a:xfrm>
            <a:off x="6526925" y="2992425"/>
            <a:ext cx="1593944" cy="15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9"/>
          <p:cNvPicPr preferRelativeResize="0"/>
          <p:nvPr/>
        </p:nvPicPr>
        <p:blipFill rotWithShape="1">
          <a:blip r:embed="rId4">
            <a:alphaModFix/>
          </a:blip>
          <a:srcRect b="0" l="1802" r="1830" t="0"/>
          <a:stretch/>
        </p:blipFill>
        <p:spPr>
          <a:xfrm>
            <a:off x="4765225" y="1261100"/>
            <a:ext cx="1564287" cy="15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6925" y="1251525"/>
            <a:ext cx="1593950" cy="158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0388" y="2984117"/>
            <a:ext cx="1593950" cy="158592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9"/>
          <p:cNvSpPr txBox="1"/>
          <p:nvPr>
            <p:ph type="title"/>
          </p:nvPr>
        </p:nvSpPr>
        <p:spPr>
          <a:xfrm>
            <a:off x="720000" y="678825"/>
            <a:ext cx="77040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Feeding simulation</a:t>
            </a:r>
            <a:endParaRPr/>
          </a:p>
        </p:txBody>
      </p:sp>
      <p:sp>
        <p:nvSpPr>
          <p:cNvPr id="447" name="Google Shape;447;p39"/>
          <p:cNvSpPr txBox="1"/>
          <p:nvPr/>
        </p:nvSpPr>
        <p:spPr>
          <a:xfrm>
            <a:off x="4750400" y="4570025"/>
            <a:ext cx="343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Illustration of food areas (in green) for a size of 1.5m </a:t>
            </a:r>
            <a:endParaRPr i="1"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 txBox="1"/>
          <p:nvPr>
            <p:ph idx="1" type="subTitle"/>
          </p:nvPr>
        </p:nvSpPr>
        <p:spPr>
          <a:xfrm>
            <a:off x="4761325" y="1557750"/>
            <a:ext cx="39771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Depending on the quantity of food ingested by the fish in the feeding phase, it will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 varying degrees of growth. It’s calculated thanks to allometric equation and FCE 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0"/>
          <p:cNvSpPr txBox="1"/>
          <p:nvPr>
            <p:ph type="title"/>
          </p:nvPr>
        </p:nvSpPr>
        <p:spPr>
          <a:xfrm>
            <a:off x="720000" y="678825"/>
            <a:ext cx="77040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</a:t>
            </a:r>
            <a:r>
              <a:rPr lang="en"/>
              <a:t>simulation</a:t>
            </a:r>
            <a:endParaRPr/>
          </a:p>
        </p:txBody>
      </p:sp>
      <p:pic>
        <p:nvPicPr>
          <p:cNvPr id="454" name="Google Shape;4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650" y="2827925"/>
            <a:ext cx="1753875" cy="9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425" y="1557750"/>
            <a:ext cx="2772675" cy="2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0"/>
          <p:cNvSpPr txBox="1"/>
          <p:nvPr/>
        </p:nvSpPr>
        <p:spPr>
          <a:xfrm>
            <a:off x="4660450" y="3637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7" name="Google Shape;457;p40"/>
          <p:cNvGrpSpPr/>
          <p:nvPr/>
        </p:nvGrpSpPr>
        <p:grpSpPr>
          <a:xfrm>
            <a:off x="4807100" y="678828"/>
            <a:ext cx="391048" cy="391048"/>
            <a:chOff x="3288275" y="2636227"/>
            <a:chExt cx="391048" cy="391048"/>
          </a:xfrm>
        </p:grpSpPr>
        <p:sp>
          <p:nvSpPr>
            <p:cNvPr id="458" name="Google Shape;458;p40"/>
            <p:cNvSpPr/>
            <p:nvPr/>
          </p:nvSpPr>
          <p:spPr>
            <a:xfrm>
              <a:off x="3334288" y="2681133"/>
              <a:ext cx="152279" cy="69020"/>
            </a:xfrm>
            <a:custGeom>
              <a:rect b="b" l="l" r="r" t="t"/>
              <a:pathLst>
                <a:path extrusionOk="0" h="3054" w="6738">
                  <a:moveTo>
                    <a:pt x="5719" y="1018"/>
                  </a:moveTo>
                  <a:lnTo>
                    <a:pt x="5719" y="2036"/>
                  </a:lnTo>
                  <a:lnTo>
                    <a:pt x="1018" y="2036"/>
                  </a:lnTo>
                  <a:lnTo>
                    <a:pt x="1018" y="1018"/>
                  </a:lnTo>
                  <a:close/>
                  <a:moveTo>
                    <a:pt x="485" y="0"/>
                  </a:moveTo>
                  <a:lnTo>
                    <a:pt x="291" y="49"/>
                  </a:lnTo>
                  <a:lnTo>
                    <a:pt x="146" y="194"/>
                  </a:lnTo>
                  <a:lnTo>
                    <a:pt x="0" y="339"/>
                  </a:lnTo>
                  <a:lnTo>
                    <a:pt x="0" y="533"/>
                  </a:lnTo>
                  <a:lnTo>
                    <a:pt x="0" y="2569"/>
                  </a:lnTo>
                  <a:lnTo>
                    <a:pt x="0" y="2763"/>
                  </a:lnTo>
                  <a:lnTo>
                    <a:pt x="146" y="2908"/>
                  </a:lnTo>
                  <a:lnTo>
                    <a:pt x="291" y="3053"/>
                  </a:lnTo>
                  <a:lnTo>
                    <a:pt x="6446" y="3053"/>
                  </a:lnTo>
                  <a:lnTo>
                    <a:pt x="6592" y="2908"/>
                  </a:lnTo>
                  <a:lnTo>
                    <a:pt x="6689" y="2763"/>
                  </a:lnTo>
                  <a:lnTo>
                    <a:pt x="6737" y="2569"/>
                  </a:lnTo>
                  <a:lnTo>
                    <a:pt x="6737" y="533"/>
                  </a:lnTo>
                  <a:lnTo>
                    <a:pt x="6689" y="339"/>
                  </a:lnTo>
                  <a:lnTo>
                    <a:pt x="6592" y="194"/>
                  </a:lnTo>
                  <a:lnTo>
                    <a:pt x="6446" y="49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3334288" y="2773138"/>
              <a:ext cx="102988" cy="23007"/>
            </a:xfrm>
            <a:custGeom>
              <a:rect b="b" l="l" r="r" t="t"/>
              <a:pathLst>
                <a:path extrusionOk="0" h="1018" w="4557">
                  <a:moveTo>
                    <a:pt x="485" y="0"/>
                  </a:moveTo>
                  <a:lnTo>
                    <a:pt x="291" y="49"/>
                  </a:lnTo>
                  <a:lnTo>
                    <a:pt x="146" y="146"/>
                  </a:lnTo>
                  <a:lnTo>
                    <a:pt x="0" y="339"/>
                  </a:lnTo>
                  <a:lnTo>
                    <a:pt x="0" y="533"/>
                  </a:lnTo>
                  <a:lnTo>
                    <a:pt x="0" y="727"/>
                  </a:lnTo>
                  <a:lnTo>
                    <a:pt x="146" y="873"/>
                  </a:lnTo>
                  <a:lnTo>
                    <a:pt x="291" y="970"/>
                  </a:lnTo>
                  <a:lnTo>
                    <a:pt x="485" y="1018"/>
                  </a:lnTo>
                  <a:lnTo>
                    <a:pt x="4023" y="1018"/>
                  </a:lnTo>
                  <a:lnTo>
                    <a:pt x="4217" y="970"/>
                  </a:lnTo>
                  <a:lnTo>
                    <a:pt x="4411" y="873"/>
                  </a:lnTo>
                  <a:lnTo>
                    <a:pt x="4508" y="727"/>
                  </a:lnTo>
                  <a:lnTo>
                    <a:pt x="4556" y="533"/>
                  </a:lnTo>
                  <a:lnTo>
                    <a:pt x="4508" y="339"/>
                  </a:lnTo>
                  <a:lnTo>
                    <a:pt x="4411" y="146"/>
                  </a:lnTo>
                  <a:lnTo>
                    <a:pt x="4217" y="49"/>
                  </a:lnTo>
                  <a:lnTo>
                    <a:pt x="40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334288" y="2819129"/>
              <a:ext cx="75597" cy="23029"/>
            </a:xfrm>
            <a:custGeom>
              <a:rect b="b" l="l" r="r" t="t"/>
              <a:pathLst>
                <a:path extrusionOk="0" h="1019" w="3345">
                  <a:moveTo>
                    <a:pt x="485" y="1"/>
                  </a:moveTo>
                  <a:lnTo>
                    <a:pt x="291" y="49"/>
                  </a:lnTo>
                  <a:lnTo>
                    <a:pt x="146" y="146"/>
                  </a:lnTo>
                  <a:lnTo>
                    <a:pt x="0" y="340"/>
                  </a:lnTo>
                  <a:lnTo>
                    <a:pt x="0" y="534"/>
                  </a:lnTo>
                  <a:lnTo>
                    <a:pt x="0" y="728"/>
                  </a:lnTo>
                  <a:lnTo>
                    <a:pt x="146" y="873"/>
                  </a:lnTo>
                  <a:lnTo>
                    <a:pt x="291" y="970"/>
                  </a:lnTo>
                  <a:lnTo>
                    <a:pt x="485" y="1018"/>
                  </a:lnTo>
                  <a:lnTo>
                    <a:pt x="2860" y="1018"/>
                  </a:lnTo>
                  <a:lnTo>
                    <a:pt x="3054" y="970"/>
                  </a:lnTo>
                  <a:lnTo>
                    <a:pt x="3199" y="873"/>
                  </a:lnTo>
                  <a:lnTo>
                    <a:pt x="3345" y="728"/>
                  </a:lnTo>
                  <a:lnTo>
                    <a:pt x="3345" y="534"/>
                  </a:lnTo>
                  <a:lnTo>
                    <a:pt x="3345" y="340"/>
                  </a:lnTo>
                  <a:lnTo>
                    <a:pt x="3199" y="146"/>
                  </a:lnTo>
                  <a:lnTo>
                    <a:pt x="3054" y="49"/>
                  </a:lnTo>
                  <a:lnTo>
                    <a:pt x="28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288275" y="2636227"/>
              <a:ext cx="391048" cy="391048"/>
            </a:xfrm>
            <a:custGeom>
              <a:rect b="b" l="l" r="r" t="t"/>
              <a:pathLst>
                <a:path extrusionOk="0" h="17303" w="17303">
                  <a:moveTo>
                    <a:pt x="13862" y="969"/>
                  </a:moveTo>
                  <a:lnTo>
                    <a:pt x="13862" y="7706"/>
                  </a:lnTo>
                  <a:lnTo>
                    <a:pt x="13571" y="7415"/>
                  </a:lnTo>
                  <a:lnTo>
                    <a:pt x="13280" y="7076"/>
                  </a:lnTo>
                  <a:lnTo>
                    <a:pt x="12893" y="6834"/>
                  </a:lnTo>
                  <a:lnTo>
                    <a:pt x="12553" y="6591"/>
                  </a:lnTo>
                  <a:lnTo>
                    <a:pt x="12166" y="6446"/>
                  </a:lnTo>
                  <a:lnTo>
                    <a:pt x="11729" y="6301"/>
                  </a:lnTo>
                  <a:lnTo>
                    <a:pt x="11342" y="6204"/>
                  </a:lnTo>
                  <a:lnTo>
                    <a:pt x="10906" y="6155"/>
                  </a:lnTo>
                  <a:lnTo>
                    <a:pt x="10518" y="6107"/>
                  </a:lnTo>
                  <a:lnTo>
                    <a:pt x="10082" y="6155"/>
                  </a:lnTo>
                  <a:lnTo>
                    <a:pt x="9645" y="6204"/>
                  </a:lnTo>
                  <a:lnTo>
                    <a:pt x="9258" y="6301"/>
                  </a:lnTo>
                  <a:lnTo>
                    <a:pt x="8822" y="6446"/>
                  </a:lnTo>
                  <a:lnTo>
                    <a:pt x="8434" y="6591"/>
                  </a:lnTo>
                  <a:lnTo>
                    <a:pt x="8095" y="6834"/>
                  </a:lnTo>
                  <a:lnTo>
                    <a:pt x="7707" y="7076"/>
                  </a:lnTo>
                  <a:lnTo>
                    <a:pt x="7416" y="7415"/>
                  </a:lnTo>
                  <a:lnTo>
                    <a:pt x="7125" y="7706"/>
                  </a:lnTo>
                  <a:lnTo>
                    <a:pt x="6883" y="7997"/>
                  </a:lnTo>
                  <a:lnTo>
                    <a:pt x="6689" y="8336"/>
                  </a:lnTo>
                  <a:lnTo>
                    <a:pt x="6495" y="8675"/>
                  </a:lnTo>
                  <a:lnTo>
                    <a:pt x="6350" y="9063"/>
                  </a:lnTo>
                  <a:lnTo>
                    <a:pt x="6253" y="9402"/>
                  </a:lnTo>
                  <a:lnTo>
                    <a:pt x="6156" y="9790"/>
                  </a:lnTo>
                  <a:lnTo>
                    <a:pt x="6108" y="10178"/>
                  </a:lnTo>
                  <a:lnTo>
                    <a:pt x="1019" y="10178"/>
                  </a:lnTo>
                  <a:lnTo>
                    <a:pt x="1019" y="969"/>
                  </a:lnTo>
                  <a:close/>
                  <a:moveTo>
                    <a:pt x="10809" y="7124"/>
                  </a:moveTo>
                  <a:lnTo>
                    <a:pt x="11148" y="7173"/>
                  </a:lnTo>
                  <a:lnTo>
                    <a:pt x="11439" y="7270"/>
                  </a:lnTo>
                  <a:lnTo>
                    <a:pt x="11778" y="7367"/>
                  </a:lnTo>
                  <a:lnTo>
                    <a:pt x="12069" y="7512"/>
                  </a:lnTo>
                  <a:lnTo>
                    <a:pt x="12360" y="7658"/>
                  </a:lnTo>
                  <a:lnTo>
                    <a:pt x="12602" y="7900"/>
                  </a:lnTo>
                  <a:lnTo>
                    <a:pt x="12893" y="8094"/>
                  </a:lnTo>
                  <a:lnTo>
                    <a:pt x="13087" y="8385"/>
                  </a:lnTo>
                  <a:lnTo>
                    <a:pt x="13280" y="8627"/>
                  </a:lnTo>
                  <a:lnTo>
                    <a:pt x="13474" y="8918"/>
                  </a:lnTo>
                  <a:lnTo>
                    <a:pt x="13620" y="9208"/>
                  </a:lnTo>
                  <a:lnTo>
                    <a:pt x="13717" y="9548"/>
                  </a:lnTo>
                  <a:lnTo>
                    <a:pt x="13813" y="9838"/>
                  </a:lnTo>
                  <a:lnTo>
                    <a:pt x="13862" y="10178"/>
                  </a:lnTo>
                  <a:lnTo>
                    <a:pt x="13862" y="10469"/>
                  </a:lnTo>
                  <a:lnTo>
                    <a:pt x="13862" y="10808"/>
                  </a:lnTo>
                  <a:lnTo>
                    <a:pt x="13813" y="11147"/>
                  </a:lnTo>
                  <a:lnTo>
                    <a:pt x="13717" y="11438"/>
                  </a:lnTo>
                  <a:lnTo>
                    <a:pt x="13620" y="11777"/>
                  </a:lnTo>
                  <a:lnTo>
                    <a:pt x="13474" y="12068"/>
                  </a:lnTo>
                  <a:lnTo>
                    <a:pt x="13280" y="12359"/>
                  </a:lnTo>
                  <a:lnTo>
                    <a:pt x="13087" y="12601"/>
                  </a:lnTo>
                  <a:lnTo>
                    <a:pt x="12893" y="12843"/>
                  </a:lnTo>
                  <a:lnTo>
                    <a:pt x="12602" y="13086"/>
                  </a:lnTo>
                  <a:lnTo>
                    <a:pt x="12360" y="13279"/>
                  </a:lnTo>
                  <a:lnTo>
                    <a:pt x="12069" y="13473"/>
                  </a:lnTo>
                  <a:lnTo>
                    <a:pt x="11778" y="13619"/>
                  </a:lnTo>
                  <a:lnTo>
                    <a:pt x="11439" y="13716"/>
                  </a:lnTo>
                  <a:lnTo>
                    <a:pt x="11148" y="13813"/>
                  </a:lnTo>
                  <a:lnTo>
                    <a:pt x="10809" y="13813"/>
                  </a:lnTo>
                  <a:lnTo>
                    <a:pt x="10518" y="13861"/>
                  </a:lnTo>
                  <a:lnTo>
                    <a:pt x="10179" y="13813"/>
                  </a:lnTo>
                  <a:lnTo>
                    <a:pt x="9839" y="13813"/>
                  </a:lnTo>
                  <a:lnTo>
                    <a:pt x="9549" y="13716"/>
                  </a:lnTo>
                  <a:lnTo>
                    <a:pt x="9209" y="13619"/>
                  </a:lnTo>
                  <a:lnTo>
                    <a:pt x="8919" y="13473"/>
                  </a:lnTo>
                  <a:lnTo>
                    <a:pt x="8628" y="13279"/>
                  </a:lnTo>
                  <a:lnTo>
                    <a:pt x="8385" y="13086"/>
                  </a:lnTo>
                  <a:lnTo>
                    <a:pt x="8095" y="12843"/>
                  </a:lnTo>
                  <a:lnTo>
                    <a:pt x="7901" y="12601"/>
                  </a:lnTo>
                  <a:lnTo>
                    <a:pt x="7707" y="12359"/>
                  </a:lnTo>
                  <a:lnTo>
                    <a:pt x="7513" y="12068"/>
                  </a:lnTo>
                  <a:lnTo>
                    <a:pt x="7368" y="11777"/>
                  </a:lnTo>
                  <a:lnTo>
                    <a:pt x="7271" y="11438"/>
                  </a:lnTo>
                  <a:lnTo>
                    <a:pt x="7174" y="11147"/>
                  </a:lnTo>
                  <a:lnTo>
                    <a:pt x="7125" y="10808"/>
                  </a:lnTo>
                  <a:lnTo>
                    <a:pt x="7125" y="10469"/>
                  </a:lnTo>
                  <a:lnTo>
                    <a:pt x="7125" y="10178"/>
                  </a:lnTo>
                  <a:lnTo>
                    <a:pt x="7174" y="9838"/>
                  </a:lnTo>
                  <a:lnTo>
                    <a:pt x="7271" y="9548"/>
                  </a:lnTo>
                  <a:lnTo>
                    <a:pt x="7368" y="9208"/>
                  </a:lnTo>
                  <a:lnTo>
                    <a:pt x="7513" y="8918"/>
                  </a:lnTo>
                  <a:lnTo>
                    <a:pt x="7707" y="8627"/>
                  </a:lnTo>
                  <a:lnTo>
                    <a:pt x="7901" y="8385"/>
                  </a:lnTo>
                  <a:lnTo>
                    <a:pt x="8095" y="8094"/>
                  </a:lnTo>
                  <a:lnTo>
                    <a:pt x="8385" y="7900"/>
                  </a:lnTo>
                  <a:lnTo>
                    <a:pt x="8628" y="7658"/>
                  </a:lnTo>
                  <a:lnTo>
                    <a:pt x="8919" y="7512"/>
                  </a:lnTo>
                  <a:lnTo>
                    <a:pt x="9209" y="7367"/>
                  </a:lnTo>
                  <a:lnTo>
                    <a:pt x="9549" y="7270"/>
                  </a:lnTo>
                  <a:lnTo>
                    <a:pt x="9839" y="7173"/>
                  </a:lnTo>
                  <a:lnTo>
                    <a:pt x="10179" y="7124"/>
                  </a:lnTo>
                  <a:close/>
                  <a:moveTo>
                    <a:pt x="13910" y="13183"/>
                  </a:moveTo>
                  <a:lnTo>
                    <a:pt x="16140" y="15412"/>
                  </a:lnTo>
                  <a:lnTo>
                    <a:pt x="16285" y="15606"/>
                  </a:lnTo>
                  <a:lnTo>
                    <a:pt x="16285" y="15800"/>
                  </a:lnTo>
                  <a:lnTo>
                    <a:pt x="16285" y="15993"/>
                  </a:lnTo>
                  <a:lnTo>
                    <a:pt x="16140" y="16139"/>
                  </a:lnTo>
                  <a:lnTo>
                    <a:pt x="15994" y="16284"/>
                  </a:lnTo>
                  <a:lnTo>
                    <a:pt x="15607" y="16284"/>
                  </a:lnTo>
                  <a:lnTo>
                    <a:pt x="15461" y="16139"/>
                  </a:lnTo>
                  <a:lnTo>
                    <a:pt x="13232" y="13910"/>
                  </a:lnTo>
                  <a:lnTo>
                    <a:pt x="13571" y="13570"/>
                  </a:lnTo>
                  <a:lnTo>
                    <a:pt x="13910" y="13183"/>
                  </a:lnTo>
                  <a:close/>
                  <a:moveTo>
                    <a:pt x="292" y="0"/>
                  </a:moveTo>
                  <a:lnTo>
                    <a:pt x="146" y="146"/>
                  </a:lnTo>
                  <a:lnTo>
                    <a:pt x="1" y="291"/>
                  </a:lnTo>
                  <a:lnTo>
                    <a:pt x="1" y="485"/>
                  </a:lnTo>
                  <a:lnTo>
                    <a:pt x="1" y="10662"/>
                  </a:lnTo>
                  <a:lnTo>
                    <a:pt x="1" y="10856"/>
                  </a:lnTo>
                  <a:lnTo>
                    <a:pt x="146" y="11050"/>
                  </a:lnTo>
                  <a:lnTo>
                    <a:pt x="292" y="11147"/>
                  </a:lnTo>
                  <a:lnTo>
                    <a:pt x="486" y="11195"/>
                  </a:lnTo>
                  <a:lnTo>
                    <a:pt x="6156" y="11195"/>
                  </a:lnTo>
                  <a:lnTo>
                    <a:pt x="6350" y="11826"/>
                  </a:lnTo>
                  <a:lnTo>
                    <a:pt x="6592" y="12456"/>
                  </a:lnTo>
                  <a:lnTo>
                    <a:pt x="6931" y="13037"/>
                  </a:lnTo>
                  <a:lnTo>
                    <a:pt x="7416" y="13570"/>
                  </a:lnTo>
                  <a:lnTo>
                    <a:pt x="7707" y="13910"/>
                  </a:lnTo>
                  <a:lnTo>
                    <a:pt x="8095" y="14152"/>
                  </a:lnTo>
                  <a:lnTo>
                    <a:pt x="8434" y="14346"/>
                  </a:lnTo>
                  <a:lnTo>
                    <a:pt x="8822" y="14540"/>
                  </a:lnTo>
                  <a:lnTo>
                    <a:pt x="9258" y="14685"/>
                  </a:lnTo>
                  <a:lnTo>
                    <a:pt x="9645" y="14782"/>
                  </a:lnTo>
                  <a:lnTo>
                    <a:pt x="10082" y="14830"/>
                  </a:lnTo>
                  <a:lnTo>
                    <a:pt x="10518" y="14879"/>
                  </a:lnTo>
                  <a:lnTo>
                    <a:pt x="10954" y="14830"/>
                  </a:lnTo>
                  <a:lnTo>
                    <a:pt x="11439" y="14782"/>
                  </a:lnTo>
                  <a:lnTo>
                    <a:pt x="11875" y="14636"/>
                  </a:lnTo>
                  <a:lnTo>
                    <a:pt x="12311" y="14491"/>
                  </a:lnTo>
                  <a:lnTo>
                    <a:pt x="14734" y="16866"/>
                  </a:lnTo>
                  <a:lnTo>
                    <a:pt x="14977" y="17060"/>
                  </a:lnTo>
                  <a:lnTo>
                    <a:pt x="15219" y="17205"/>
                  </a:lnTo>
                  <a:lnTo>
                    <a:pt x="15510" y="17302"/>
                  </a:lnTo>
                  <a:lnTo>
                    <a:pt x="16091" y="17302"/>
                  </a:lnTo>
                  <a:lnTo>
                    <a:pt x="16382" y="17205"/>
                  </a:lnTo>
                  <a:lnTo>
                    <a:pt x="16624" y="17060"/>
                  </a:lnTo>
                  <a:lnTo>
                    <a:pt x="16867" y="16866"/>
                  </a:lnTo>
                  <a:lnTo>
                    <a:pt x="17061" y="16624"/>
                  </a:lnTo>
                  <a:lnTo>
                    <a:pt x="17206" y="16381"/>
                  </a:lnTo>
                  <a:lnTo>
                    <a:pt x="17303" y="16090"/>
                  </a:lnTo>
                  <a:lnTo>
                    <a:pt x="17303" y="15800"/>
                  </a:lnTo>
                  <a:lnTo>
                    <a:pt x="17303" y="15509"/>
                  </a:lnTo>
                  <a:lnTo>
                    <a:pt x="17206" y="15218"/>
                  </a:lnTo>
                  <a:lnTo>
                    <a:pt x="17061" y="14976"/>
                  </a:lnTo>
                  <a:lnTo>
                    <a:pt x="16867" y="14733"/>
                  </a:lnTo>
                  <a:lnTo>
                    <a:pt x="14492" y="12310"/>
                  </a:lnTo>
                  <a:lnTo>
                    <a:pt x="14637" y="11874"/>
                  </a:lnTo>
                  <a:lnTo>
                    <a:pt x="14783" y="11389"/>
                  </a:lnTo>
                  <a:lnTo>
                    <a:pt x="14831" y="10953"/>
                  </a:lnTo>
                  <a:lnTo>
                    <a:pt x="14880" y="10469"/>
                  </a:lnTo>
                  <a:lnTo>
                    <a:pt x="14880" y="485"/>
                  </a:lnTo>
                  <a:lnTo>
                    <a:pt x="14831" y="291"/>
                  </a:lnTo>
                  <a:lnTo>
                    <a:pt x="14734" y="146"/>
                  </a:lnTo>
                  <a:lnTo>
                    <a:pt x="14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470114" y="2861843"/>
              <a:ext cx="23007" cy="23029"/>
            </a:xfrm>
            <a:custGeom>
              <a:rect b="b" l="l" r="r" t="t"/>
              <a:pathLst>
                <a:path extrusionOk="0" h="1019" w="1018">
                  <a:moveTo>
                    <a:pt x="485" y="1"/>
                  </a:moveTo>
                  <a:lnTo>
                    <a:pt x="291" y="49"/>
                  </a:lnTo>
                  <a:lnTo>
                    <a:pt x="146" y="146"/>
                  </a:lnTo>
                  <a:lnTo>
                    <a:pt x="49" y="292"/>
                  </a:lnTo>
                  <a:lnTo>
                    <a:pt x="0" y="486"/>
                  </a:lnTo>
                  <a:lnTo>
                    <a:pt x="49" y="679"/>
                  </a:lnTo>
                  <a:lnTo>
                    <a:pt x="146" y="873"/>
                  </a:lnTo>
                  <a:lnTo>
                    <a:pt x="291" y="970"/>
                  </a:lnTo>
                  <a:lnTo>
                    <a:pt x="485" y="1019"/>
                  </a:lnTo>
                  <a:lnTo>
                    <a:pt x="727" y="970"/>
                  </a:lnTo>
                  <a:lnTo>
                    <a:pt x="873" y="873"/>
                  </a:lnTo>
                  <a:lnTo>
                    <a:pt x="969" y="679"/>
                  </a:lnTo>
                  <a:lnTo>
                    <a:pt x="1018" y="486"/>
                  </a:lnTo>
                  <a:lnTo>
                    <a:pt x="969" y="292"/>
                  </a:lnTo>
                  <a:lnTo>
                    <a:pt x="873" y="146"/>
                  </a:lnTo>
                  <a:lnTo>
                    <a:pt x="727" y="4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3513913" y="2861843"/>
              <a:ext cx="23029" cy="23029"/>
            </a:xfrm>
            <a:custGeom>
              <a:rect b="b" l="l" r="r" t="t"/>
              <a:pathLst>
                <a:path extrusionOk="0" h="1019" w="1019">
                  <a:moveTo>
                    <a:pt x="485" y="1"/>
                  </a:moveTo>
                  <a:lnTo>
                    <a:pt x="292" y="49"/>
                  </a:lnTo>
                  <a:lnTo>
                    <a:pt x="146" y="146"/>
                  </a:lnTo>
                  <a:lnTo>
                    <a:pt x="49" y="292"/>
                  </a:lnTo>
                  <a:lnTo>
                    <a:pt x="1" y="486"/>
                  </a:lnTo>
                  <a:lnTo>
                    <a:pt x="49" y="679"/>
                  </a:lnTo>
                  <a:lnTo>
                    <a:pt x="146" y="873"/>
                  </a:lnTo>
                  <a:lnTo>
                    <a:pt x="292" y="970"/>
                  </a:lnTo>
                  <a:lnTo>
                    <a:pt x="485" y="1019"/>
                  </a:lnTo>
                  <a:lnTo>
                    <a:pt x="679" y="970"/>
                  </a:lnTo>
                  <a:lnTo>
                    <a:pt x="873" y="873"/>
                  </a:lnTo>
                  <a:lnTo>
                    <a:pt x="970" y="679"/>
                  </a:lnTo>
                  <a:lnTo>
                    <a:pt x="1019" y="486"/>
                  </a:lnTo>
                  <a:lnTo>
                    <a:pt x="970" y="292"/>
                  </a:lnTo>
                  <a:lnTo>
                    <a:pt x="873" y="146"/>
                  </a:lnTo>
                  <a:lnTo>
                    <a:pt x="679" y="4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3557735" y="2861843"/>
              <a:ext cx="23029" cy="23029"/>
            </a:xfrm>
            <a:custGeom>
              <a:rect b="b" l="l" r="r" t="t"/>
              <a:pathLst>
                <a:path extrusionOk="0" h="1019" w="1019">
                  <a:moveTo>
                    <a:pt x="533" y="1"/>
                  </a:moveTo>
                  <a:lnTo>
                    <a:pt x="340" y="49"/>
                  </a:lnTo>
                  <a:lnTo>
                    <a:pt x="146" y="146"/>
                  </a:lnTo>
                  <a:lnTo>
                    <a:pt x="49" y="292"/>
                  </a:lnTo>
                  <a:lnTo>
                    <a:pt x="0" y="486"/>
                  </a:lnTo>
                  <a:lnTo>
                    <a:pt x="49" y="679"/>
                  </a:lnTo>
                  <a:lnTo>
                    <a:pt x="146" y="873"/>
                  </a:lnTo>
                  <a:lnTo>
                    <a:pt x="340" y="970"/>
                  </a:lnTo>
                  <a:lnTo>
                    <a:pt x="533" y="1019"/>
                  </a:lnTo>
                  <a:lnTo>
                    <a:pt x="727" y="970"/>
                  </a:lnTo>
                  <a:lnTo>
                    <a:pt x="873" y="873"/>
                  </a:lnTo>
                  <a:lnTo>
                    <a:pt x="970" y="679"/>
                  </a:lnTo>
                  <a:lnTo>
                    <a:pt x="1018" y="486"/>
                  </a:lnTo>
                  <a:lnTo>
                    <a:pt x="970" y="292"/>
                  </a:lnTo>
                  <a:lnTo>
                    <a:pt x="873" y="146"/>
                  </a:lnTo>
                  <a:lnTo>
                    <a:pt x="727" y="49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3509529" y="2681133"/>
              <a:ext cx="23029" cy="23007"/>
            </a:xfrm>
            <a:custGeom>
              <a:rect b="b" l="l" r="r" t="t"/>
              <a:pathLst>
                <a:path extrusionOk="0" h="1018" w="1019">
                  <a:moveTo>
                    <a:pt x="534" y="0"/>
                  </a:moveTo>
                  <a:lnTo>
                    <a:pt x="340" y="49"/>
                  </a:lnTo>
                  <a:lnTo>
                    <a:pt x="146" y="194"/>
                  </a:lnTo>
                  <a:lnTo>
                    <a:pt x="49" y="339"/>
                  </a:lnTo>
                  <a:lnTo>
                    <a:pt x="1" y="533"/>
                  </a:lnTo>
                  <a:lnTo>
                    <a:pt x="49" y="727"/>
                  </a:lnTo>
                  <a:lnTo>
                    <a:pt x="146" y="873"/>
                  </a:lnTo>
                  <a:lnTo>
                    <a:pt x="340" y="1018"/>
                  </a:lnTo>
                  <a:lnTo>
                    <a:pt x="728" y="1018"/>
                  </a:lnTo>
                  <a:lnTo>
                    <a:pt x="873" y="873"/>
                  </a:lnTo>
                  <a:lnTo>
                    <a:pt x="970" y="727"/>
                  </a:lnTo>
                  <a:lnTo>
                    <a:pt x="1019" y="533"/>
                  </a:lnTo>
                  <a:lnTo>
                    <a:pt x="970" y="339"/>
                  </a:lnTo>
                  <a:lnTo>
                    <a:pt x="873" y="194"/>
                  </a:lnTo>
                  <a:lnTo>
                    <a:pt x="728" y="4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3555542" y="2681133"/>
              <a:ext cx="23029" cy="23007"/>
            </a:xfrm>
            <a:custGeom>
              <a:rect b="b" l="l" r="r" t="t"/>
              <a:pathLst>
                <a:path extrusionOk="0" h="1018" w="1019">
                  <a:moveTo>
                    <a:pt x="534" y="0"/>
                  </a:moveTo>
                  <a:lnTo>
                    <a:pt x="340" y="49"/>
                  </a:lnTo>
                  <a:lnTo>
                    <a:pt x="146" y="194"/>
                  </a:lnTo>
                  <a:lnTo>
                    <a:pt x="49" y="339"/>
                  </a:lnTo>
                  <a:lnTo>
                    <a:pt x="0" y="533"/>
                  </a:lnTo>
                  <a:lnTo>
                    <a:pt x="49" y="727"/>
                  </a:lnTo>
                  <a:lnTo>
                    <a:pt x="146" y="873"/>
                  </a:lnTo>
                  <a:lnTo>
                    <a:pt x="340" y="1018"/>
                  </a:lnTo>
                  <a:lnTo>
                    <a:pt x="727" y="1018"/>
                  </a:lnTo>
                  <a:lnTo>
                    <a:pt x="873" y="873"/>
                  </a:lnTo>
                  <a:lnTo>
                    <a:pt x="970" y="727"/>
                  </a:lnTo>
                  <a:lnTo>
                    <a:pt x="1018" y="533"/>
                  </a:lnTo>
                  <a:lnTo>
                    <a:pt x="970" y="339"/>
                  </a:lnTo>
                  <a:lnTo>
                    <a:pt x="873" y="194"/>
                  </a:lnTo>
                  <a:lnTo>
                    <a:pt x="727" y="4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 txBox="1"/>
          <p:nvPr>
            <p:ph type="title"/>
          </p:nvPr>
        </p:nvSpPr>
        <p:spPr>
          <a:xfrm>
            <a:off x="713225" y="2384250"/>
            <a:ext cx="43443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472" name="Google Shape;472;p41"/>
          <p:cNvSpPr txBox="1"/>
          <p:nvPr>
            <p:ph idx="2" type="title"/>
          </p:nvPr>
        </p:nvSpPr>
        <p:spPr>
          <a:xfrm>
            <a:off x="713225" y="1468350"/>
            <a:ext cx="12642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73" name="Google Shape;473;p41"/>
          <p:cNvSpPr txBox="1"/>
          <p:nvPr>
            <p:ph idx="1" type="subTitle"/>
          </p:nvPr>
        </p:nvSpPr>
        <p:spPr>
          <a:xfrm>
            <a:off x="713225" y="3300150"/>
            <a:ext cx="43443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 and comparison of the results</a:t>
            </a:r>
            <a:endParaRPr/>
          </a:p>
        </p:txBody>
      </p:sp>
      <p:grpSp>
        <p:nvGrpSpPr>
          <p:cNvPr id="474" name="Google Shape;474;p41"/>
          <p:cNvGrpSpPr/>
          <p:nvPr/>
        </p:nvGrpSpPr>
        <p:grpSpPr>
          <a:xfrm>
            <a:off x="5104880" y="-153372"/>
            <a:ext cx="4218588" cy="6000577"/>
            <a:chOff x="5104880" y="-153372"/>
            <a:chExt cx="4218588" cy="6000577"/>
          </a:xfrm>
        </p:grpSpPr>
        <p:sp>
          <p:nvSpPr>
            <p:cNvPr id="475" name="Google Shape;475;p41"/>
            <p:cNvSpPr/>
            <p:nvPr/>
          </p:nvSpPr>
          <p:spPr>
            <a:xfrm>
              <a:off x="7074911" y="25473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7026089" y="-1533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6606684" y="318466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6138958" y="1370872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5732458" y="87452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7480889" y="98993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7074904" y="207505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7962441" y="1404077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 flipH="1" rot="10800000">
              <a:off x="6036087" y="312497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 flipH="1" rot="10800000">
              <a:off x="6355205" y="41020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 flipH="1" rot="10800000">
              <a:off x="5732459" y="487908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 flipH="1" rot="10800000">
              <a:off x="6683197" y="3515490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 flipH="1" rot="10800000">
              <a:off x="5104880" y="443452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8484758" y="243811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8038260" y="2921288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 flipH="1" rot="10800000">
              <a:off x="7853362" y="3962203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 flipH="1" rot="10800000">
              <a:off x="8261505" y="4434525"/>
              <a:ext cx="838710" cy="968121"/>
            </a:xfrm>
            <a:custGeom>
              <a:rect b="b" l="l" r="r" t="t"/>
              <a:pathLst>
                <a:path extrusionOk="0" h="209550" w="181539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92" name="Google Shape;492;p41"/>
          <p:cNvCxnSpPr/>
          <p:nvPr/>
        </p:nvCxnSpPr>
        <p:spPr>
          <a:xfrm>
            <a:off x="841250" y="1385850"/>
            <a:ext cx="373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ta Collection and Analysis - Master of Science in Community Health and Prevention Research by Slidesgo">
  <a:themeElements>
    <a:clrScheme name="Simple Light">
      <a:dk1>
        <a:srgbClr val="384655"/>
      </a:dk1>
      <a:lt1>
        <a:srgbClr val="FFFFFF"/>
      </a:lt1>
      <a:dk2>
        <a:srgbClr val="AFC7FF"/>
      </a:dk2>
      <a:lt2>
        <a:srgbClr val="9FCBFD"/>
      </a:lt2>
      <a:accent1>
        <a:srgbClr val="68DAF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846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