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cae17226e_4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g2acae17226e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acae17226e_4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2acae17226e_4_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g2acae17226e_4_6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S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c16318c8e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2ac16318c8e_2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g2ac16318c8e_2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S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acae17226e_4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g2acae17226e_4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2acae17226e_4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S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ac16318c8e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2ac16318c8e_2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4" name="Google Shape;204;g2ac16318c8e_2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S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acae17226e_4_7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g2acae17226e_4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acae17226e_4_7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g2acae17226e_4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cae17226e_4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2acae17226e_4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acae17226e_4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2acae17226e_4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cae17226e_4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g2acae17226e_4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cae17226e_4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g2acae17226e_4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acae17226e_4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g2acae17226e_4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acae17226e_4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2acae17226e_4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acae17226e_4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2acae17226e_4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acae17226e_4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2acae17226e_4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diapozitiv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venir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57607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86968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  <p:sp>
        <p:nvSpPr>
          <p:cNvPr id="21" name="Google Shape;21;p2"/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2"/>
          <p:cNvSpPr/>
          <p:nvPr/>
        </p:nvSpPr>
        <p:spPr>
          <a:xfrm rot="10800000" flipH="1">
            <a:off x="578652" y="4501201"/>
            <a:ext cx="11034696" cy="18288"/>
          </a:xfrm>
          <a:prstGeom prst="rect">
            <a:avLst/>
          </a:prstGeom>
          <a:solidFill>
            <a:srgbClr val="C8C8C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navpično besedilo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vpični naslov in besedilo" type="vertTitleAndTx">
  <p:cSld name="VERTICAL_TITLE_AND_VERTICAL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vsebina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1115568" y="2478024"/>
            <a:ext cx="10168128" cy="369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lava odseka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4"/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venir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e vsebin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1115568" y="2478024"/>
            <a:ext cx="4937760" cy="369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2"/>
          </p:nvPr>
        </p:nvSpPr>
        <p:spPr>
          <a:xfrm>
            <a:off x="6345936" y="2478024"/>
            <a:ext cx="4937760" cy="369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merjava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 cap="none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1115568" y="3203688"/>
            <a:ext cx="4937760" cy="2968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3"/>
          </p:nvPr>
        </p:nvSpPr>
        <p:spPr>
          <a:xfrm>
            <a:off x="6345936" y="2372650"/>
            <a:ext cx="493776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 cap="none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4"/>
          </p:nvPr>
        </p:nvSpPr>
        <p:spPr>
          <a:xfrm>
            <a:off x="6345936" y="3203687"/>
            <a:ext cx="4937760" cy="2968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7"/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venir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en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sebina z naslovom" type="objTx">
  <p:cSld name="OBJECT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9"/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venir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4965192" y="1709928"/>
            <a:ext cx="6729984" cy="409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2"/>
          </p:nvPr>
        </p:nvSpPr>
        <p:spPr>
          <a:xfrm>
            <a:off x="868680" y="3429000"/>
            <a:ext cx="3099816" cy="206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86868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n slika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D8D8D8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venir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>
            <a:spLocks noGrp="1"/>
          </p:cNvSpPr>
          <p:nvPr>
            <p:ph type="pic" idx="2"/>
          </p:nvPr>
        </p:nvSpPr>
        <p:spPr>
          <a:xfrm>
            <a:off x="4965192" y="1161288"/>
            <a:ext cx="6729984" cy="4645152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868680" y="3438144"/>
            <a:ext cx="3099816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dt" idx="10"/>
          </p:nvPr>
        </p:nvSpPr>
        <p:spPr>
          <a:xfrm>
            <a:off x="86868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  <a:defRPr sz="4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S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0" y="0"/>
            <a:ext cx="8452322" cy="6858000"/>
          </a:xfrm>
          <a:custGeom>
            <a:avLst/>
            <a:gdLst/>
            <a:ahLst/>
            <a:cxnLst/>
            <a:rect l="l" t="t" r="r" b="b"/>
            <a:pathLst>
              <a:path w="8452322" h="6858000" extrusionOk="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rgbClr val="E8E8E8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srgbClr val="D8D8D8">
                <a:alpha val="2941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0" y="0"/>
            <a:ext cx="8443572" cy="6858000"/>
          </a:xfrm>
          <a:custGeom>
            <a:avLst/>
            <a:gdLst/>
            <a:ahLst/>
            <a:cxnLst/>
            <a:rect l="l" t="t" r="r" b="b"/>
            <a:pathLst>
              <a:path w="8443572" h="6858000" extrusionOk="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venir"/>
              <a:buNone/>
            </a:pPr>
            <a:r>
              <a:rPr lang="en-SI" sz="7200"/>
              <a:t>Predator-Prey Simulation Using Boids Model</a:t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9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SI"/>
              <a:t>Attack nearest and avoid direction</a:t>
            </a:r>
            <a:endParaRPr/>
          </a:p>
        </p:txBody>
      </p:sp>
      <p:pic>
        <p:nvPicPr>
          <p:cNvPr id="177" name="Google Shape;17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600" y="830766"/>
            <a:ext cx="3740175" cy="2802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25241" y="836295"/>
            <a:ext cx="3853350" cy="2872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77650" y="3742949"/>
            <a:ext cx="3740175" cy="2802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28600" y="3707625"/>
            <a:ext cx="3740175" cy="287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9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SI"/>
              <a:t>Attack most peripheral and avoid direction</a:t>
            </a:r>
            <a:endParaRPr/>
          </a:p>
        </p:txBody>
      </p:sp>
      <p:pic>
        <p:nvPicPr>
          <p:cNvPr id="187" name="Google Shape;18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2750" y="768275"/>
            <a:ext cx="3814999" cy="286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5600" y="804225"/>
            <a:ext cx="3888991" cy="291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6687" y="3720950"/>
            <a:ext cx="3886825" cy="2916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28775" y="3723350"/>
            <a:ext cx="3886825" cy="291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9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SI"/>
              <a:t>Attack nearest and avoid position</a:t>
            </a:r>
            <a:endParaRPr/>
          </a:p>
        </p:txBody>
      </p:sp>
      <p:pic>
        <p:nvPicPr>
          <p:cNvPr id="197" name="Google Shape;19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8875" y="732750"/>
            <a:ext cx="3818601" cy="286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7875" y="796250"/>
            <a:ext cx="3728976" cy="279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21275" y="3522050"/>
            <a:ext cx="3728976" cy="2787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89250" y="3522050"/>
            <a:ext cx="3818600" cy="285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9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SI"/>
              <a:t>Attack most peripheral and avoid position</a:t>
            </a:r>
            <a:endParaRPr/>
          </a:p>
        </p:txBody>
      </p:sp>
      <p:pic>
        <p:nvPicPr>
          <p:cNvPr id="207" name="Google Shape;20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04675" y="607050"/>
            <a:ext cx="3945375" cy="294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9200" y="689294"/>
            <a:ext cx="3835475" cy="2870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7250" y="3548275"/>
            <a:ext cx="3774750" cy="2817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99563" y="3559574"/>
            <a:ext cx="3774750" cy="28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Biggest challenges </a:t>
            </a:r>
            <a:endParaRPr/>
          </a:p>
        </p:txBody>
      </p:sp>
      <p:sp>
        <p:nvSpPr>
          <p:cNvPr id="216" name="Google Shape;216;p26"/>
          <p:cNvSpPr txBox="1">
            <a:spLocks noGrp="1"/>
          </p:cNvSpPr>
          <p:nvPr>
            <p:ph type="body" idx="1"/>
          </p:nvPr>
        </p:nvSpPr>
        <p:spPr>
          <a:xfrm>
            <a:off x="1115575" y="2478025"/>
            <a:ext cx="10168200" cy="40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32500" lnSpcReduction="20000"/>
          </a:bodyPr>
          <a:lstStyle/>
          <a:p>
            <a:pPr marL="457200" lvl="0" indent="-38976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SI" sz="10150"/>
              <a:t>Scalable codebase (</a:t>
            </a:r>
            <a:r>
              <a:rPr lang="en-SI" sz="9750"/>
              <a:t>boids, behaviours)</a:t>
            </a:r>
            <a:endParaRPr sz="9750"/>
          </a:p>
          <a:p>
            <a:pPr marL="91440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0935"/>
              <a:buNone/>
            </a:pPr>
            <a:endParaRPr sz="10150"/>
          </a:p>
          <a:p>
            <a:pPr marL="457200" lvl="0" indent="-38976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SI" sz="10150"/>
              <a:t>Debuging</a:t>
            </a:r>
            <a:endParaRPr sz="10150"/>
          </a:p>
          <a:p>
            <a:pPr marL="45720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0935"/>
              <a:buNone/>
            </a:pPr>
            <a:endParaRPr sz="10150"/>
          </a:p>
          <a:p>
            <a:pPr marL="457200" lvl="0" indent="-38976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SI" sz="10150"/>
              <a:t>Toroidal coordinates</a:t>
            </a:r>
            <a:endParaRPr sz="10150"/>
          </a:p>
          <a:p>
            <a:pPr marL="45720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0935"/>
              <a:buNone/>
            </a:pPr>
            <a:endParaRPr sz="10150"/>
          </a:p>
          <a:p>
            <a:pPr marL="457200" lvl="0" indent="-389762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SI" sz="10150"/>
              <a:t>Predator vision</a:t>
            </a:r>
            <a:endParaRPr sz="1015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257142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257142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7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Starting from scratch</a:t>
            </a:r>
            <a:endParaRPr/>
          </a:p>
        </p:txBody>
      </p:sp>
      <p:sp>
        <p:nvSpPr>
          <p:cNvPr id="222" name="Google Shape;222;p27"/>
          <p:cNvSpPr txBox="1">
            <a:spLocks noGrp="1"/>
          </p:cNvSpPr>
          <p:nvPr>
            <p:ph type="body" idx="1"/>
          </p:nvPr>
        </p:nvSpPr>
        <p:spPr>
          <a:xfrm>
            <a:off x="1115568" y="2478024"/>
            <a:ext cx="10168128" cy="369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mtClean="0"/>
              <a:t>Simulation parameterization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General overview</a:t>
            </a:r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4965192" y="1709928"/>
            <a:ext cx="6729984" cy="409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Evolution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Survival probability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Using nature as design inspiration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Real world applications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Starting goal</a:t>
            </a:r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4965192" y="1709928"/>
            <a:ext cx="6729984" cy="409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 sz="2400"/>
              <a:t>Develop a realistic simulation replicating natural patterns</a:t>
            </a:r>
            <a:endParaRPr/>
          </a:p>
          <a:p>
            <a:pPr marL="2286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 sz="2400"/>
              <a:t>Simulate different types of predator / prey models</a:t>
            </a:r>
            <a:endParaRPr/>
          </a:p>
          <a:p>
            <a:pPr marL="2286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 sz="2400"/>
              <a:t>Implement adaptive model configurations</a:t>
            </a:r>
            <a:endParaRPr/>
          </a:p>
          <a:p>
            <a:pPr marL="2286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 sz="2400"/>
              <a:t>Large scale simulation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868675" y="1709925"/>
            <a:ext cx="3252000" cy="17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Predator tactics</a:t>
            </a:r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4965192" y="1709928"/>
            <a:ext cx="6729984" cy="409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00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Char char="•"/>
            </a:pPr>
            <a:r>
              <a:rPr lang="en-SI"/>
              <a:t>Attack towards the groups centroid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400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Char char="•"/>
            </a:pPr>
            <a:r>
              <a:rPr lang="en-SI"/>
              <a:t>Attack nearest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4000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700"/>
              <a:buChar char="•"/>
            </a:pPr>
            <a:r>
              <a:rPr lang="en-SI"/>
              <a:t>Attack most peripheral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SI"/>
              <a:t>Attack at random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Prey escape maneuvers</a:t>
            </a:r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>
            <a:off x="4965192" y="1709928"/>
            <a:ext cx="6729984" cy="4096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Avoid direction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Avoid position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Turn gamma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Turn random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SI"/>
              <a:t>Turn time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SzPts val="1800"/>
              <a:buChar char="•"/>
            </a:pPr>
            <a:r>
              <a:rPr lang="en-SI"/>
              <a:t>Zig zag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8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Basic boid model</a:t>
            </a:r>
            <a:endParaRPr/>
          </a:p>
        </p:txBody>
      </p:sp>
      <p:pic>
        <p:nvPicPr>
          <p:cNvPr id="141" name="Google Shape;141;p18" descr="A black background with blue dots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0040" y="2782610"/>
            <a:ext cx="3703320" cy="277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8" descr="A black background with blue dots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44340" y="2777596"/>
            <a:ext cx="3703320" cy="277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8" descr="A black background with blue dots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65592" y="2777596"/>
            <a:ext cx="3703320" cy="277749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8"/>
          <p:cNvSpPr txBox="1"/>
          <p:nvPr/>
        </p:nvSpPr>
        <p:spPr>
          <a:xfrm>
            <a:off x="981450" y="5641600"/>
            <a:ext cx="2380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SI"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Starting point</a:t>
            </a:r>
            <a:endParaRPr sz="28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5365500" y="5641600"/>
            <a:ext cx="1461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SI"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Step 50</a:t>
            </a:r>
            <a:endParaRPr sz="28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9209950" y="5641600"/>
            <a:ext cx="161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SI"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Step 100</a:t>
            </a:r>
            <a:endParaRPr sz="28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Introduction of a predator</a:t>
            </a:r>
            <a:endParaRPr/>
          </a:p>
        </p:txBody>
      </p:sp>
      <p:pic>
        <p:nvPicPr>
          <p:cNvPr id="152" name="Google Shape;15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3732" y="2108249"/>
            <a:ext cx="6344535" cy="4201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Generated patterns of collective escape</a:t>
            </a:r>
            <a:endParaRPr/>
          </a:p>
        </p:txBody>
      </p:sp>
      <p:pic>
        <p:nvPicPr>
          <p:cNvPr id="158" name="Google Shape;158;p20" descr="A group of white birds in the sky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48222" y="3046953"/>
            <a:ext cx="3703320" cy="277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0" descr="Fireworks in the sky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0895" y="3046953"/>
            <a:ext cx="3703320" cy="277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0" descr="A group of birds in the sky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89558" y="3046953"/>
            <a:ext cx="3703320" cy="277749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0"/>
          <p:cNvSpPr txBox="1"/>
          <p:nvPr/>
        </p:nvSpPr>
        <p:spPr>
          <a:xfrm>
            <a:off x="5558813" y="2210450"/>
            <a:ext cx="964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SI" sz="2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Split</a:t>
            </a:r>
            <a:endParaRPr sz="2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SI"/>
              <a:t>Generated patterns of collective escape</a:t>
            </a:r>
            <a:endParaRPr/>
          </a:p>
        </p:txBody>
      </p:sp>
      <p:pic>
        <p:nvPicPr>
          <p:cNvPr id="167" name="Google Shape;16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6827" y="2282350"/>
            <a:ext cx="3705225" cy="37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9949" y="2282350"/>
            <a:ext cx="3853747" cy="37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1"/>
          <p:cNvSpPr txBox="1"/>
          <p:nvPr/>
        </p:nvSpPr>
        <p:spPr>
          <a:xfrm>
            <a:off x="8096925" y="6085500"/>
            <a:ext cx="2858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SI"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Flash expansion</a:t>
            </a:r>
            <a:endParaRPr sz="28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0" name="Google Shape;170;p21"/>
          <p:cNvSpPr txBox="1"/>
          <p:nvPr/>
        </p:nvSpPr>
        <p:spPr>
          <a:xfrm>
            <a:off x="2358864" y="6064062"/>
            <a:ext cx="975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SI"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Herd</a:t>
            </a:r>
            <a:endParaRPr sz="28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Širokozaslonsko</PresentationFormat>
  <Paragraphs>60</Paragraphs>
  <Slides>15</Slides>
  <Notes>15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9" baseType="lpstr">
      <vt:lpstr>Arial</vt:lpstr>
      <vt:lpstr>Avenir</vt:lpstr>
      <vt:lpstr>Calibri</vt:lpstr>
      <vt:lpstr>AccentBoxVTI</vt:lpstr>
      <vt:lpstr>Predator-Prey Simulation Using Boids Model</vt:lpstr>
      <vt:lpstr>General overview</vt:lpstr>
      <vt:lpstr>Starting goal</vt:lpstr>
      <vt:lpstr>Predator tactics</vt:lpstr>
      <vt:lpstr>Prey escape maneuvers</vt:lpstr>
      <vt:lpstr>Basic boid model</vt:lpstr>
      <vt:lpstr>Introduction of a predator</vt:lpstr>
      <vt:lpstr>Generated patterns of collective escape</vt:lpstr>
      <vt:lpstr>Generated patterns of collective escape</vt:lpstr>
      <vt:lpstr>Attack nearest and avoid direction</vt:lpstr>
      <vt:lpstr>Attack most peripheral and avoid direction</vt:lpstr>
      <vt:lpstr>Attack nearest and avoid position</vt:lpstr>
      <vt:lpstr>Attack most peripheral and avoid position</vt:lpstr>
      <vt:lpstr>Biggest challenges </vt:lpstr>
      <vt:lpstr>Starting from scratch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Predator-Prey Simulation Using Boids Model</dc:title>
  <cp:lastModifiedBy>Matija</cp:lastModifiedBy>
  <cp:revision>1</cp:revision>
  <dcterms:modified xsi:type="dcterms:W3CDTF">2024-01-07T22:51:22Z</dcterms:modified>
</cp:coreProperties>
</file>