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68" r:id="rId6"/>
    <p:sldId id="265" r:id="rId7"/>
    <p:sldId id="267" r:id="rId8"/>
    <p:sldId id="266" r:id="rId9"/>
    <p:sldId id="261" r:id="rId10"/>
    <p:sldId id="260" r:id="rId11"/>
    <p:sldId id="259" r:id="rId12"/>
    <p:sldId id="263" r:id="rId13"/>
    <p:sldId id="257" r:id="rId14"/>
    <p:sldId id="270" r:id="rId1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B59E-811A-45F9-8823-38071B83D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C2261-6325-4EA0-A6CC-98525869D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74381-F71E-4B95-84F2-6AE14358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B2235-0F38-46EB-BB12-387E76D4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72D2-829B-4B3F-9D34-EB662191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9990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D0C1-470C-4B36-B68A-A4724D28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F937A-4E49-4F82-8418-3C5C9D7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9434-3B19-4A92-82C9-3996B06D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445C-F148-43CD-B808-D44EC07A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3B1D-8126-4290-B56E-B42399AF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7241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B9545-919B-41ED-BEC0-EA4EC7D1A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0429C-096C-4FD6-9057-50E17405E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957B-5F75-4F23-8FAC-76999296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4D9C-F615-4ACA-98B7-B74E49DF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681E-9601-45F8-AA4D-33FBAEE9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7761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148B-B89F-4552-871E-1FCB83B9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9657B-817E-4049-A507-0848F561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3EAF-7306-420C-A937-A9670164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AA376-85C4-444E-88D3-5DFEFF5A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A0C9-CE06-4F23-9E7B-5BEE22EB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278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AF26-2A50-45E7-82D7-9CE6568C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59062-90C4-4DAA-8331-FEBF5FD1F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749F-A4F9-4B25-B558-894BFDCD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FF87-253D-4E9B-A01E-0B6B79F9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8871-B92A-42EA-8F32-A144F096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1597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EFD3-9694-456C-BDD2-79EE619C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A502-BC1E-4F91-8877-FD5FF63E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6BF93-FAAF-4DE9-88D7-A3A0CC08C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91BAD-F572-4D02-80C1-6353128F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E6B08-82ED-4B1D-A054-94415167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D8E1B-F7A9-418E-B9E4-1C9BDAC9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41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D05C-FF31-442E-B949-CA59C8EE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7AE42-2A7F-4BB0-BAB2-4DBC20AD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6C7C3-F9D1-4363-80BC-562FF56F6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58D03-987C-4EE8-9E56-6C0C69D03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264DB-E625-4C6E-A9E4-4CF8E1131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B58EC-4151-4AD4-AA34-20F0E1BF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EC11C-CAED-47BF-8A09-4361D26A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D565DF-B4D3-4AB6-A02F-89B1B170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16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CFB6-8AF8-41B4-9FCA-78D81B46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BE025-0D54-459D-A21F-500B02E6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EE598-7728-4B15-A4B1-BB6DCF7A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9B5BB-D367-44B6-94D5-024C358A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6123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364DE-C205-4256-A19A-B9FC0314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D1675-4F5E-4898-88E7-C2096D3E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77E36-3114-4549-82B8-67A1BD52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411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1FF0-BF5B-4ADA-B849-88EB1837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28AC-514E-49B8-9B7C-131AFEA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8A87E-EC61-4520-94F5-08F86598F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B1999-630B-47C4-9693-CEED0C11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DD0FE-DE5C-44A8-8AD8-7F0C788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EB07F-885B-44B1-B1E7-B9035CDA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2916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132D-71E8-482B-A8F8-167A4583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81CDA-F418-44ED-B01C-D26FB3CBE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FF36-7338-48C4-A251-99DB37EA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0EBF6-2E59-451B-A13E-7A36FA63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C82BF-466F-4CB0-910B-4373C838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BE3C7-4B36-4943-A84E-221870FB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5049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88033-775B-4A85-A8E7-8777F268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15CD9-41DE-4DCD-A87C-0AD5FF46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AB2F5-8C48-460F-A5BC-45F3A0D15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407B-EB9D-4E3C-9A24-800D57ADEA81}" type="datetimeFigureOut">
              <a:rPr lang="en-SI" smtClean="0"/>
              <a:t>09/05/2020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BA823-DCFD-4976-93A5-FC9FA9EE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B0CF-F43C-4C03-A97A-2B546AFB9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1F14-9408-45A4-A637-62BEE942AF0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555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chcouncil.org/BigDataBench/index.html#Handbook" TargetMode="External"/><Relationship Id="rId2" Type="http://schemas.openxmlformats.org/officeDocument/2006/relationships/hyperlink" Target="https://www.ibidaas.eu/consortiu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643E-73AF-4F1D-8C0E-1B32EE07E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Benchmarking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56632-9FFF-4498-AD22-2684EE9FB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Based on </a:t>
            </a:r>
          </a:p>
          <a:p>
            <a:r>
              <a:rPr lang="en-GB" dirty="0"/>
              <a:t>- I-</a:t>
            </a:r>
            <a:r>
              <a:rPr lang="en-GB" dirty="0" err="1"/>
              <a:t>BiDaaS</a:t>
            </a:r>
            <a:r>
              <a:rPr lang="en-GB" dirty="0"/>
              <a:t> project: </a:t>
            </a:r>
            <a:r>
              <a:rPr lang="en-GB" dirty="0">
                <a:hlinkClick r:id="rId2"/>
              </a:rPr>
              <a:t>https://www.ibidaas.eu/consortium</a:t>
            </a:r>
            <a:r>
              <a:rPr lang="en-GB" dirty="0"/>
              <a:t> </a:t>
            </a:r>
          </a:p>
          <a:p>
            <a:r>
              <a:rPr lang="en-GB" dirty="0"/>
              <a:t>- </a:t>
            </a:r>
            <a:r>
              <a:rPr lang="en-GB" dirty="0" err="1"/>
              <a:t>BigDataBench</a:t>
            </a:r>
            <a:r>
              <a:rPr lang="en-GB" dirty="0"/>
              <a:t> 5.0: </a:t>
            </a:r>
            <a:r>
              <a:rPr lang="en-GB" dirty="0">
                <a:hlinkClick r:id="rId3"/>
              </a:rPr>
              <a:t>http://www.benchcouncil.org/BigDataBench/index.html#Handbook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8735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9C336D-6178-4DEC-9141-181B1EDC9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61392"/>
            <a:ext cx="4679632" cy="6796608"/>
          </a:xfrm>
        </p:spPr>
      </p:pic>
    </p:spTree>
    <p:extLst>
      <p:ext uri="{BB962C8B-B14F-4D97-AF65-F5344CB8AC3E}">
        <p14:creationId xmlns:p14="http://schemas.microsoft.com/office/powerpoint/2010/main" val="80719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A23335-A5DD-41DB-800B-3F02FFF99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37373"/>
            <a:ext cx="5577840" cy="6779416"/>
          </a:xfrm>
        </p:spPr>
      </p:pic>
    </p:spTree>
    <p:extLst>
      <p:ext uri="{BB962C8B-B14F-4D97-AF65-F5344CB8AC3E}">
        <p14:creationId xmlns:p14="http://schemas.microsoft.com/office/powerpoint/2010/main" val="372455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73AB8-80B9-4620-96EF-2491ACE2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2" y="1189872"/>
            <a:ext cx="9660236" cy="44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764E22-DE90-4D85-A05A-56A2D9015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40" y="379288"/>
            <a:ext cx="7734320" cy="60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684321-F9FB-4FE2-B477-046ADD22E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8" y="1710448"/>
            <a:ext cx="11769683" cy="3437103"/>
          </a:xfrm>
        </p:spPr>
      </p:pic>
    </p:spTree>
    <p:extLst>
      <p:ext uri="{BB962C8B-B14F-4D97-AF65-F5344CB8AC3E}">
        <p14:creationId xmlns:p14="http://schemas.microsoft.com/office/powerpoint/2010/main" val="162097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CD9F628-4EED-4950-82EF-81BDA14E2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1473535"/>
            <a:ext cx="11810521" cy="37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5395856-1D21-431B-813F-741643097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3" y="906649"/>
            <a:ext cx="11154054" cy="46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3CE127-7261-4F30-ADD2-5D366D92E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2" y="225562"/>
            <a:ext cx="10471696" cy="6406876"/>
          </a:xfrm>
        </p:spPr>
      </p:pic>
    </p:spTree>
    <p:extLst>
      <p:ext uri="{BB962C8B-B14F-4D97-AF65-F5344CB8AC3E}">
        <p14:creationId xmlns:p14="http://schemas.microsoft.com/office/powerpoint/2010/main" val="169056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A036FC-2D30-4C6D-9EC2-3204706F7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1" y="114703"/>
            <a:ext cx="7874000" cy="6628593"/>
          </a:xfrm>
        </p:spPr>
      </p:pic>
    </p:spTree>
    <p:extLst>
      <p:ext uri="{BB962C8B-B14F-4D97-AF65-F5344CB8AC3E}">
        <p14:creationId xmlns:p14="http://schemas.microsoft.com/office/powerpoint/2010/main" val="429147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F053D-F506-4318-BCDB-DC77FBD36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39" y="257768"/>
            <a:ext cx="7314221" cy="6478311"/>
          </a:xfrm>
        </p:spPr>
      </p:pic>
    </p:spTree>
    <p:extLst>
      <p:ext uri="{BB962C8B-B14F-4D97-AF65-F5344CB8AC3E}">
        <p14:creationId xmlns:p14="http://schemas.microsoft.com/office/powerpoint/2010/main" val="196385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F3493F-7A9D-4C7B-9195-0D0C6DABF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07" y="160441"/>
            <a:ext cx="7787385" cy="6097802"/>
          </a:xfrm>
        </p:spPr>
      </p:pic>
    </p:spTree>
    <p:extLst>
      <p:ext uri="{BB962C8B-B14F-4D97-AF65-F5344CB8AC3E}">
        <p14:creationId xmlns:p14="http://schemas.microsoft.com/office/powerpoint/2010/main" val="121875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D75081-02A9-4F00-8F38-E4BE1FCD2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274"/>
            <a:ext cx="4185920" cy="6754132"/>
          </a:xfrm>
        </p:spPr>
      </p:pic>
    </p:spTree>
    <p:extLst>
      <p:ext uri="{BB962C8B-B14F-4D97-AF65-F5344CB8AC3E}">
        <p14:creationId xmlns:p14="http://schemas.microsoft.com/office/powerpoint/2010/main" val="8849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6A0EFC-8720-4A16-BA20-1503F223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9" y="802640"/>
            <a:ext cx="10305286" cy="5374639"/>
          </a:xfrm>
        </p:spPr>
      </p:pic>
    </p:spTree>
    <p:extLst>
      <p:ext uri="{BB962C8B-B14F-4D97-AF65-F5344CB8AC3E}">
        <p14:creationId xmlns:p14="http://schemas.microsoft.com/office/powerpoint/2010/main" val="400374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35</Words>
  <Application>Microsoft Office PowerPoint</Application>
  <PresentationFormat>Widescreen</PresentationFormat>
  <Paragraphs>4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Benchmarking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Stankovski, Vlado</dc:creator>
  <cp:lastModifiedBy>Stankovski, Vlado</cp:lastModifiedBy>
  <cp:revision>6</cp:revision>
  <dcterms:created xsi:type="dcterms:W3CDTF">2020-05-08T04:49:58Z</dcterms:created>
  <dcterms:modified xsi:type="dcterms:W3CDTF">2020-05-09T04:41:33Z</dcterms:modified>
</cp:coreProperties>
</file>