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4"/>
  </p:notesMasterIdLst>
  <p:sldIdLst>
    <p:sldId id="268" r:id="rId2"/>
    <p:sldId id="266" r:id="rId3"/>
    <p:sldId id="265" r:id="rId4"/>
    <p:sldId id="267" r:id="rId5"/>
    <p:sldId id="264" r:id="rId6"/>
    <p:sldId id="258" r:id="rId7"/>
    <p:sldId id="262" r:id="rId8"/>
    <p:sldId id="263" r:id="rId9"/>
    <p:sldId id="261" r:id="rId10"/>
    <p:sldId id="259" r:id="rId11"/>
    <p:sldId id="260" r:id="rId12"/>
    <p:sldId id="25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6208"/>
  </p:normalViewPr>
  <p:slideViewPr>
    <p:cSldViewPr snapToGrid="0" snapToObjects="1">
      <p:cViewPr varScale="1">
        <p:scale>
          <a:sx n="124" d="100"/>
          <a:sy n="124" d="100"/>
        </p:scale>
        <p:origin x="12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E09ADB-D29C-AD49-9FDB-7F4606574646}" type="datetimeFigureOut">
              <a:rPr lang="en-SI" smtClean="0"/>
              <a:t>05/01/2021</a:t>
            </a:fld>
            <a:endParaRPr lang="en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E41B2B-7918-3842-8A89-42E77A87F6D9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592575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079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68B2-E331-D047-8049-C73F0E6AF150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216364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" y="708024"/>
            <a:ext cx="4514850" cy="60858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708024"/>
            <a:ext cx="4514850" cy="610235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68B2-E331-D047-8049-C73F0E6AF150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634753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68B2-E331-D047-8049-C73F0E6AF150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249226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68B2-E331-D047-8049-C73F0E6AF150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881867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1120"/>
            <a:ext cx="6045200" cy="609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5184044" cy="545782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772160"/>
            <a:ext cx="3810000" cy="60147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68B2-E331-D047-8049-C73F0E6AF150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215420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2D6174F6-4EFE-3449-AAE5-681C61081CE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614920" y="0"/>
            <a:ext cx="1473200" cy="889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452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Kalam" panose="02000000000000000000" pitchFamily="2" charset="77"/>
                <a:cs typeface="Kalam" panose="02000000000000000000" pitchFamily="2" charset="77"/>
              </a:defRPr>
            </a:lvl1pPr>
          </a:lstStyle>
          <a:p>
            <a:fld id="{78D368B2-E331-D047-8049-C73F0E6AF150}" type="slidenum">
              <a:rPr lang="en-SI" smtClean="0"/>
              <a:pPr/>
              <a:t>‹#›</a:t>
            </a:fld>
            <a:endParaRPr lang="en-S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880" y="657225"/>
            <a:ext cx="9032240" cy="6153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64136"/>
            <a:ext cx="7886700" cy="5289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869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6" r:id="rId4"/>
    <p:sldLayoutId id="2147483667" r:id="rId5"/>
    <p:sldLayoutId id="2147483669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rgbClr val="C00000"/>
          </a:solidFill>
          <a:latin typeface="Kalam" panose="02000000000000000000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1200"/>
        </a:spcAft>
        <a:buFont typeface="Lucida Grande" panose="020B0600040502020204" pitchFamily="34" charset="0"/>
        <a:buChar char="↳"/>
        <a:defRPr sz="2400" kern="1200">
          <a:solidFill>
            <a:schemeClr val="tx1"/>
          </a:solidFill>
          <a:latin typeface="Kalam" panose="02000000000000000000" pitchFamily="2" charset="77"/>
          <a:ea typeface="+mn-ea"/>
          <a:cs typeface="Kalam" panose="02000000000000000000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Lucida Grande" panose="020B0600040502020204" pitchFamily="34" charset="0"/>
        <a:buChar char="↳"/>
        <a:defRPr sz="2000" kern="1200">
          <a:solidFill>
            <a:schemeClr val="tx1"/>
          </a:solidFill>
          <a:latin typeface="Kalam" panose="02000000000000000000" pitchFamily="2" charset="77"/>
          <a:ea typeface="+mn-ea"/>
          <a:cs typeface="Kalam" panose="02000000000000000000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Lucida Grande" panose="020B0600040502020204" pitchFamily="34" charset="0"/>
        <a:buChar char="↳"/>
        <a:defRPr sz="2000" kern="1200">
          <a:solidFill>
            <a:schemeClr val="tx1"/>
          </a:solidFill>
          <a:latin typeface="Kalam" panose="02000000000000000000" pitchFamily="2" charset="77"/>
          <a:ea typeface="+mn-ea"/>
          <a:cs typeface="Kalam" panose="02000000000000000000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Lucida Grande" panose="020B0600040502020204" pitchFamily="34" charset="0"/>
        <a:buChar char="↳"/>
        <a:defRPr sz="1800" kern="1200">
          <a:solidFill>
            <a:schemeClr val="tx1"/>
          </a:solidFill>
          <a:latin typeface="Kalam" panose="02000000000000000000" pitchFamily="2" charset="77"/>
          <a:ea typeface="+mn-ea"/>
          <a:cs typeface="Kalam" panose="02000000000000000000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Lucida Grande" panose="020B0600040502020204" pitchFamily="34" charset="0"/>
        <a:buChar char="↳"/>
        <a:defRPr sz="1800" kern="1200">
          <a:solidFill>
            <a:schemeClr val="tx1"/>
          </a:solidFill>
          <a:latin typeface="Kalam" panose="02000000000000000000" pitchFamily="2" charset="77"/>
          <a:ea typeface="+mn-ea"/>
          <a:cs typeface="Kalam" panose="02000000000000000000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ghtningmaps.org/blitzortung/europe/index.php?lang=en" TargetMode="External"/><Relationship Id="rId2" Type="http://schemas.openxmlformats.org/officeDocument/2006/relationships/hyperlink" Target="https://www.blitzortung.org/en/live_lightning_maps.php?map=10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EEF32-DB67-9542-9020-E6496672C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LC oscilator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4CBA118-A5FC-2E45-91FD-F7D633D0D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Nedušeno nihanje: sistem se vzdržuje sam (brez upora).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5A1B7C-AF20-CE46-9843-8566293C7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68B2-E331-D047-8049-C73F0E6AF150}" type="slidenum">
              <a:rPr lang="en-SI" smtClean="0"/>
              <a:t>1</a:t>
            </a:fld>
            <a:endParaRPr lang="en-SI"/>
          </a:p>
        </p:txBody>
      </p:sp>
      <p:pic>
        <p:nvPicPr>
          <p:cNvPr id="4" name="LC-circuit.mov" descr="LC-circuit.mov">
            <a:hlinkClick r:id="" action="ppaction://media"/>
            <a:extLst>
              <a:ext uri="{FF2B5EF4-FFF2-40B4-BE49-F238E27FC236}">
                <a16:creationId xmlns:a16="http://schemas.microsoft.com/office/drawing/2014/main" id="{0C4675DD-A480-F840-838F-FAD30F6BCC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3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BF5E8-B9E5-0542-9AA6-DDD56CED6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Huygens–Fresnel principle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E38CFFF-6687-D047-ABCF-6AC4496CF0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Vse točke na valovni fronti so izvor novih (fazno usklajenih) </a:t>
            </a:r>
            <a:br>
              <a:rPr lang="en-US"/>
            </a:br>
            <a:r>
              <a:rPr lang="en-US"/>
              <a:t>krogelnih valov in le te med seboj interferirajo ter tvorijo nove valovne fronte.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080276-6225-0045-8038-2D1CF5360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68B2-E331-D047-8049-C73F0E6AF150}" type="slidenum">
              <a:rPr lang="en-SI" smtClean="0"/>
              <a:t>10</a:t>
            </a:fld>
            <a:endParaRPr lang="en-SI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A844E54E-CFB4-0547-B3FC-8E60F4851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0" y="1475324"/>
            <a:ext cx="38100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B094A9F7-0416-2245-A2E1-78C0A169F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4485" y="3913724"/>
            <a:ext cx="2794000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3977AB-B945-B14B-BD1B-B9F70C32E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8451" y="2572568"/>
            <a:ext cx="5321010" cy="268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69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EB005-FD5D-1541-B81B-D06EDFFAA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Youngov poskus z dvema režama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EAFB3B-0A94-C541-A71B-8CCD21558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68B2-E331-D047-8049-C73F0E6AF150}" type="slidenum">
              <a:rPr lang="en-SI" smtClean="0"/>
              <a:t>11</a:t>
            </a:fld>
            <a:endParaRPr lang="en-S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85E899-3A23-434F-933D-BCB7A8A97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35" y="4029082"/>
            <a:ext cx="3597819" cy="2402012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5F35C9F8-C421-2D4E-B4D7-2B1A0614C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40" y="678522"/>
            <a:ext cx="2794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D9EBEB-2E48-E94E-9B34-C78ED692E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796" y="593090"/>
            <a:ext cx="2633187" cy="29070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4E0D33-E833-E54F-B1CE-C5C43E3165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9140" y="3721943"/>
            <a:ext cx="3931495" cy="14340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4BD372-444A-6746-977E-3E8BD9062F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4134" y="5230088"/>
            <a:ext cx="3926501" cy="151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53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33EAE0D-4628-0649-BFFB-37E8DEC4D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Aragojeva točka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25687C-B69B-624E-9C85-A852F34FE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68B2-E331-D047-8049-C73F0E6AF150}" type="slidenum">
              <a:rPr lang="en-SI" smtClean="0"/>
              <a:t>12</a:t>
            </a:fld>
            <a:endParaRPr lang="en-SI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5EBF1C4-9714-C949-8D3C-63A9E7108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568" y="3804430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371D8A-23AE-6341-B8B3-314AB1FEC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61" y="4162164"/>
            <a:ext cx="6082301" cy="16601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757505-C3D1-1841-A447-D5EA65C418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052" y="814996"/>
            <a:ext cx="4111518" cy="2989434"/>
          </a:xfrm>
          <a:prstGeom prst="rect">
            <a:avLst/>
          </a:prstGeom>
        </p:spPr>
      </p:pic>
      <p:pic>
        <p:nvPicPr>
          <p:cNvPr id="1028" name="Picture 4" descr="Diffraction of light">
            <a:extLst>
              <a:ext uri="{FF2B5EF4-FFF2-40B4-BE49-F238E27FC236}">
                <a16:creationId xmlns:a16="http://schemas.microsoft.com/office/drawing/2014/main" id="{41158283-90DA-6D4A-A07B-D8AA6B3EF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654" y="1325931"/>
            <a:ext cx="2614309" cy="196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756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935A8-C7B1-ED48-94D7-B7F577EBC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Dipolna antena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02C4F1-E580-0F48-BD77-8969C7686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68B2-E331-D047-8049-C73F0E6AF150}" type="slidenum">
              <a:rPr lang="en-SI" smtClean="0"/>
              <a:t>2</a:t>
            </a:fld>
            <a:endParaRPr lang="en-S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675ECA-F4A2-DE49-8D13-FF5D32D8E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5191"/>
            <a:ext cx="9144000" cy="476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938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935A8-C7B1-ED48-94D7-B7F577EBC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Dipolna antena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02C4F1-E580-0F48-BD77-8969C7686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68B2-E331-D047-8049-C73F0E6AF150}" type="slidenum">
              <a:rPr lang="en-SI" smtClean="0"/>
              <a:t>3</a:t>
            </a:fld>
            <a:endParaRPr lang="en-S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227533-44A2-F443-94AB-15E848DAB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22472"/>
            <a:ext cx="7772400" cy="539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291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12A7F-D0DE-C249-8F0C-088B753C7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Transverzalno EM valovanje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8D8AE6-5351-8046-A66C-3750A349D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68B2-E331-D047-8049-C73F0E6AF150}" type="slidenum">
              <a:rPr lang="en-SI" smtClean="0"/>
              <a:t>4</a:t>
            </a:fld>
            <a:endParaRPr lang="en-SI"/>
          </a:p>
        </p:txBody>
      </p:sp>
      <p:pic>
        <p:nvPicPr>
          <p:cNvPr id="4" name="EM-transverse-waves.mp4" descr="EM-transverse-waves.mp4">
            <a:hlinkClick r:id="" action="ppaction://media"/>
            <a:extLst>
              <a:ext uri="{FF2B5EF4-FFF2-40B4-BE49-F238E27FC236}">
                <a16:creationId xmlns:a16="http://schemas.microsoft.com/office/drawing/2014/main" id="{FB7A6BC2-AC9D-AA4F-815F-273DD2F212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64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A6423-D8CF-524A-A69A-18F024E43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Spekter EM valovanja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A90DD3-41F5-054C-8879-6C5A8931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68B2-E331-D047-8049-C73F0E6AF150}" type="slidenum">
              <a:rPr lang="en-SI" smtClean="0"/>
              <a:t>5</a:t>
            </a:fld>
            <a:endParaRPr lang="en-S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01870A-B0C6-7045-A917-8BDDAD9A0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1815"/>
            <a:ext cx="9144000" cy="473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91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47A56-C212-6942-A5C8-6B8F93548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/>
              <a:t>Energijski tok sončnega EM sevanja na površini Zemlje </a:t>
            </a:r>
            <a:endParaRPr lang="en-US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14FD0-C989-F043-BE38-C7DFB08B3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68B2-E331-D047-8049-C73F0E6AF150}" type="slidenum">
              <a:rPr lang="en-SI" smtClean="0"/>
              <a:t>6</a:t>
            </a:fld>
            <a:endParaRPr lang="en-S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E0B457-65D6-5F47-A18E-2CCA35107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933"/>
            <a:ext cx="9144000" cy="489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83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C65C9-1866-D241-8AA0-5A849325C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EBDAE0-4537-764E-8772-8B809706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68B2-E331-D047-8049-C73F0E6AF150}" type="slidenum">
              <a:rPr lang="en-SI" smtClean="0"/>
              <a:t>7</a:t>
            </a:fld>
            <a:endParaRPr lang="en-SI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6D2F55-C91D-7F4C-A928-1B7D463B9CFC}"/>
              </a:ext>
            </a:extLst>
          </p:cNvPr>
          <p:cNvSpPr/>
          <p:nvPr/>
        </p:nvSpPr>
        <p:spPr>
          <a:xfrm>
            <a:off x="202018" y="71350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>
                <a:hlinkClick r:id="rId2"/>
              </a:rPr>
              <a:t>https://www.blitzortung.org/en/live_lightning_maps.php?map=10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F7F5F6-3FCF-2F44-BD7E-A089E4E0D12F}"/>
              </a:ext>
            </a:extLst>
          </p:cNvPr>
          <p:cNvSpPr/>
          <p:nvPr/>
        </p:nvSpPr>
        <p:spPr>
          <a:xfrm>
            <a:off x="202018" y="165980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>
                <a:hlinkClick r:id="rId3"/>
              </a:rPr>
              <a:t>https://www.lightningmaps.org/blitzortung/europe/index.php?lang=en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1492A2-4CD3-C545-A58F-E3617CF0BD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194" y="2597459"/>
            <a:ext cx="5008378" cy="384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802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552DB-E40E-9A46-ADB9-C02F3CFC9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Van Eck Phreaking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ED7CDC-2CA7-C34E-9A87-830B9B315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68B2-E331-D047-8049-C73F0E6AF150}" type="slidenum">
              <a:rPr lang="en-SI" smtClean="0"/>
              <a:t>8</a:t>
            </a:fld>
            <a:endParaRPr lang="en-S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834572-A75A-4D4F-B98D-8F4BB5267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44" y="593090"/>
            <a:ext cx="8006316" cy="29133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73BB59-DCC1-894F-9F8B-68420102C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98645"/>
            <a:ext cx="4205736" cy="3248333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F8B869E6-E30C-7F40-9275-92DDF588A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502" y="3593869"/>
            <a:ext cx="4304926" cy="319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900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8487D-C4AF-334E-BBB9-651D360F1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Interferenca valovanj (tudi EM)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E800085-0B89-074A-9EC1-9CAF363BDD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Delna valovanja se med seboj seštevajo....</a:t>
            </a:r>
          </a:p>
          <a:p>
            <a:pPr lvl="1"/>
            <a:r>
              <a:rPr lang="en-US"/>
              <a:t>Konstruktivna in destruktivna interferenca: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303C09-B592-9643-AADB-FEF3502E8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68B2-E331-D047-8049-C73F0E6AF150}" type="slidenum">
              <a:rPr lang="en-SI" smtClean="0"/>
              <a:t>9</a:t>
            </a:fld>
            <a:endParaRPr lang="en-S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ED97C7-F23E-4646-80F5-3EEE3DE16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45" y="1549543"/>
            <a:ext cx="4281327" cy="2355707"/>
          </a:xfrm>
          <a:prstGeom prst="rect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FFB9AC21-457A-114D-940E-68AF5AEEF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00" y="1939290"/>
            <a:ext cx="2794000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C4B85CD7-12C6-7944-A20E-25BE23763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932" y="3905250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The Coherence of Interference - Sound Possibilities Forum">
            <a:extLst>
              <a:ext uri="{FF2B5EF4-FFF2-40B4-BE49-F238E27FC236}">
                <a16:creationId xmlns:a16="http://schemas.microsoft.com/office/drawing/2014/main" id="{73F7E670-45CB-B947-AB07-C52D96C57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94" y="4089543"/>
            <a:ext cx="4261852" cy="235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2375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67A95CD-4F41-F047-93A5-D7C1DB3E98CC}" vid="{108747B2-1F33-F642-BFAD-836C09B6162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</TotalTime>
  <Words>145</Words>
  <Application>Microsoft Macintosh PowerPoint</Application>
  <PresentationFormat>On-screen Show (4:3)</PresentationFormat>
  <Paragraphs>30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Kalam</vt:lpstr>
      <vt:lpstr>Lucida Grande</vt:lpstr>
      <vt:lpstr>Trebuchet MS</vt:lpstr>
      <vt:lpstr>Office Theme</vt:lpstr>
      <vt:lpstr>LC oscilator</vt:lpstr>
      <vt:lpstr>Dipolna antena</vt:lpstr>
      <vt:lpstr>Dipolna antena</vt:lpstr>
      <vt:lpstr>Transverzalno EM valovanje</vt:lpstr>
      <vt:lpstr>Spekter EM valovanja</vt:lpstr>
      <vt:lpstr>Energijski tok sončnega EM sevanja na površini Zemlje </vt:lpstr>
      <vt:lpstr>Strele</vt:lpstr>
      <vt:lpstr>Van Eck Phreaking</vt:lpstr>
      <vt:lpstr>Interferenca valovanj (tudi EM)</vt:lpstr>
      <vt:lpstr>Huygens–Fresnel principle</vt:lpstr>
      <vt:lpstr>Youngov poskus z dvema režama</vt:lpstr>
      <vt:lpstr>Aragojeva točka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Kerševan, Borut Paul</dc:creator>
  <cp:lastModifiedBy>Kerševan, Borut Paul</cp:lastModifiedBy>
  <cp:revision>12</cp:revision>
  <dcterms:created xsi:type="dcterms:W3CDTF">2021-01-04T12:42:42Z</dcterms:created>
  <dcterms:modified xsi:type="dcterms:W3CDTF">2021-01-05T09:41:19Z</dcterms:modified>
</cp:coreProperties>
</file>